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737" r:id="rId4"/>
  </p:sldMasterIdLst>
  <p:notesMasterIdLst>
    <p:notesMasterId r:id="rId34"/>
  </p:notesMasterIdLst>
  <p:sldIdLst>
    <p:sldId id="4414" r:id="rId5"/>
    <p:sldId id="328" r:id="rId6"/>
    <p:sldId id="262" r:id="rId7"/>
    <p:sldId id="257" r:id="rId8"/>
    <p:sldId id="259" r:id="rId9"/>
    <p:sldId id="4411" r:id="rId10"/>
    <p:sldId id="260" r:id="rId11"/>
    <p:sldId id="256" r:id="rId12"/>
    <p:sldId id="329" r:id="rId13"/>
    <p:sldId id="263" r:id="rId14"/>
    <p:sldId id="330" r:id="rId15"/>
    <p:sldId id="331" r:id="rId16"/>
    <p:sldId id="332" r:id="rId17"/>
    <p:sldId id="334" r:id="rId18"/>
    <p:sldId id="4412" r:id="rId19"/>
    <p:sldId id="4413"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E5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4" d="100"/>
          <a:sy n="74" d="100"/>
        </p:scale>
        <p:origin x="104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6DDD14-6E20-46F1-9E89-0D11E4996233}"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5A369-B68B-4A10-9430-B25532A0BAF6}" type="slidenum">
              <a:rPr lang="en-US" smtClean="0"/>
              <a:t>‹#›</a:t>
            </a:fld>
            <a:endParaRPr lang="en-US"/>
          </a:p>
        </p:txBody>
      </p:sp>
    </p:spTree>
    <p:extLst>
      <p:ext uri="{BB962C8B-B14F-4D97-AF65-F5344CB8AC3E}">
        <p14:creationId xmlns:p14="http://schemas.microsoft.com/office/powerpoint/2010/main" val="2611207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05A369-B68B-4A10-9430-B25532A0BAF6}" type="slidenum">
              <a:rPr lang="en-US" smtClean="0"/>
              <a:t>2</a:t>
            </a:fld>
            <a:endParaRPr lang="en-US"/>
          </a:p>
        </p:txBody>
      </p:sp>
    </p:spTree>
    <p:extLst>
      <p:ext uri="{BB962C8B-B14F-4D97-AF65-F5344CB8AC3E}">
        <p14:creationId xmlns:p14="http://schemas.microsoft.com/office/powerpoint/2010/main" val="1205730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05A369-B68B-4A10-9430-B25532A0BAF6}" type="slidenum">
              <a:rPr lang="en-US" smtClean="0"/>
              <a:t>14</a:t>
            </a:fld>
            <a:endParaRPr lang="en-US"/>
          </a:p>
        </p:txBody>
      </p:sp>
    </p:spTree>
    <p:extLst>
      <p:ext uri="{BB962C8B-B14F-4D97-AF65-F5344CB8AC3E}">
        <p14:creationId xmlns:p14="http://schemas.microsoft.com/office/powerpoint/2010/main" val="2564588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GV tổ chức làm việc nhóm: + Yêu cầu HS: Quan sát các hình 2, 3, 4 và thực hiện theo nhiệm vụ trong SGK. – Các nhóm làm việc: Cá nhân HS ghi việc sử dụng điện trong cuộc sống hằng ngày vào mỗi góc khăn trải bàn, phần giữa khăn trải bàn ghi nội dung kết luận chung của nhóm. – Đại diện nhóm trình bày, các nhóm khác lắng nghe, nhận xét và bổ sung. – HS lắng nghe và ghi nhớ. – HS thảo luận theo nhóm bàn: quan sát kết hợp đọc chú thích ở mỗi hình ảnh minh hoạ để mô tả sự truyền điện từ nơi sản xuất đến nơi tiêu thụ. – Đại diện HS chỉ trên sơ đồ truyền tải điện năng kết hợp mô tả sự truyền điện từ nơi sản xuất đến nơi tiêu thụ. – HS lắng nghe và ghi nhớ. – Nhóm trưởng tổ chức cho các bạn: + Cá nhân HS quan sát hình, chỉ ra việc nên làm/an toàn và việc không nên làm/không an toàn. Chia sẻ kết quả trong nhóm. + Nhóm thống nhất và đưa ra ý kiến giải thích cho câu hỏi “Vì sao?” 43 + Hướng dẫn HS quan sát, việc làm có trong mỗi hình từ đó xác định việc nên làm và không nên làm để đảm bảo an toàn khi sử dụng điện. + Xếp các hình minh hoạ vào hai nhóm: việc nên làm/an toàn và việc không nên làm/không an toàn. </a:t>
            </a:r>
            <a:r>
              <a:rPr lang="vi-VN"/>
              <a:t>– Tổ chức cho các nhóm chia sẻ kết quả trước lớp, các nhóm khác nhận xét, bổ sung ý kiến.</a:t>
            </a:r>
            <a:endParaRPr lang="en-US" dirty="0"/>
          </a:p>
        </p:txBody>
      </p:sp>
      <p:sp>
        <p:nvSpPr>
          <p:cNvPr id="4" name="Slide Number Placeholder 3"/>
          <p:cNvSpPr>
            <a:spLocks noGrp="1"/>
          </p:cNvSpPr>
          <p:nvPr>
            <p:ph type="sldNum" sz="quarter" idx="5"/>
          </p:nvPr>
        </p:nvSpPr>
        <p:spPr/>
        <p:txBody>
          <a:bodyPr/>
          <a:lstStyle/>
          <a:p>
            <a:fld id="{F605A369-B68B-4A10-9430-B25532A0BAF6}" type="slidenum">
              <a:rPr lang="en-US" smtClean="0"/>
              <a:t>26</a:t>
            </a:fld>
            <a:endParaRPr lang="en-US"/>
          </a:p>
        </p:txBody>
      </p:sp>
    </p:spTree>
    <p:extLst>
      <p:ext uri="{BB962C8B-B14F-4D97-AF65-F5344CB8AC3E}">
        <p14:creationId xmlns:p14="http://schemas.microsoft.com/office/powerpoint/2010/main" val="3892386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05A369-B68B-4A10-9430-B25532A0BAF6}" type="slidenum">
              <a:rPr lang="en-US" smtClean="0"/>
              <a:t>27</a:t>
            </a:fld>
            <a:endParaRPr lang="en-US"/>
          </a:p>
        </p:txBody>
      </p:sp>
    </p:spTree>
    <p:extLst>
      <p:ext uri="{BB962C8B-B14F-4D97-AF65-F5344CB8AC3E}">
        <p14:creationId xmlns:p14="http://schemas.microsoft.com/office/powerpoint/2010/main" val="1226561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3E31E5-9C54-4096-9F33-FBA5205F8935}"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6225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E31E5-9C54-4096-9F33-FBA5205F8935}"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232018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E31E5-9C54-4096-9F33-FBA5205F8935}"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1462848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8650A8-657C-AF94-4154-64A4CCA72611}"/>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9/28/2024</a:t>
            </a:fld>
            <a:endParaRPr lang="en-US"/>
          </a:p>
        </p:txBody>
      </p:sp>
      <p:pic>
        <p:nvPicPr>
          <p:cNvPr id="7" name="Picture 2" descr="Pink Sky With Clouds Valentines Cartoon Background Bright Illustration For  Design Stock Illustration - Download Image Now - iStock">
            <a:extLst>
              <a:ext uri="{FF2B5EF4-FFF2-40B4-BE49-F238E27FC236}">
                <a16:creationId xmlns:a16="http://schemas.microsoft.com/office/drawing/2014/main" id="{C6CE13F9-F18E-D745-8A56-CCE05004A415}"/>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5840"/>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974588-CC3C-0F27-478F-66A9D1B52E53}"/>
              </a:ext>
            </a:extLst>
          </p:cNvPr>
          <p:cNvSpPr txBox="1"/>
          <p:nvPr userDrawn="1"/>
        </p:nvSpPr>
        <p:spPr>
          <a:xfrm>
            <a:off x="11080376" y="6227058"/>
            <a:ext cx="1111624" cy="630942"/>
          </a:xfrm>
          <a:prstGeom prst="rect">
            <a:avLst/>
          </a:prstGeom>
          <a:noFill/>
        </p:spPr>
        <p:txBody>
          <a:bodyPr wrap="square">
            <a:spAutoFit/>
          </a:bodyPr>
          <a:lstStyle/>
          <a:p>
            <a:pPr algn="ctr"/>
            <a:r>
              <a:rPr lang="vi-VN" altLang="zh-CN" sz="3500" b="1" dirty="0">
                <a:ln w="0"/>
                <a:solidFill>
                  <a:srgbClr val="FADDD7"/>
                </a:solidFill>
                <a:effectLst>
                  <a:outerShdw blurRad="38100" dist="19050" dir="2700000" algn="tl" rotWithShape="0">
                    <a:schemeClr val="dk1">
                      <a:alpha val="40000"/>
                    </a:schemeClr>
                  </a:outerShdw>
                </a:effectLst>
                <a:latin typeface="iCiel Altus" pitchFamily="2" charset="0"/>
                <a:ea typeface="思源黑体 CN Medium" panose="020B0600000000000000" pitchFamily="34" charset="-122"/>
              </a:rPr>
              <a:t>KTUTS</a:t>
            </a:r>
          </a:p>
        </p:txBody>
      </p:sp>
    </p:spTree>
    <p:extLst>
      <p:ext uri="{BB962C8B-B14F-4D97-AF65-F5344CB8AC3E}">
        <p14:creationId xmlns:p14="http://schemas.microsoft.com/office/powerpoint/2010/main" val="319668831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90751D-9108-1ECA-1CD9-9A3ACDC99EEB}"/>
              </a:ext>
            </a:extLst>
          </p:cNvPr>
          <p:cNvPicPr>
            <a:picLocks noChangeAspect="1"/>
          </p:cNvPicPr>
          <p:nvPr userDrawn="1"/>
        </p:nvPicPr>
        <p:blipFill>
          <a:blip r:embed="rId2"/>
          <a:stretch>
            <a:fillRect/>
          </a:stretch>
        </p:blipFill>
        <p:spPr>
          <a:xfrm>
            <a:off x="0" y="3075"/>
            <a:ext cx="12192000" cy="6965616"/>
          </a:xfrm>
          <a:prstGeom prst="rect">
            <a:avLst/>
          </a:prstGeom>
        </p:spPr>
      </p:pic>
      <p:sp>
        <p:nvSpPr>
          <p:cNvPr id="9" name="TextBox 8">
            <a:extLst>
              <a:ext uri="{FF2B5EF4-FFF2-40B4-BE49-F238E27FC236}">
                <a16:creationId xmlns:a16="http://schemas.microsoft.com/office/drawing/2014/main" id="{20F8B142-559C-EF72-0F10-A3F1E175CA54}"/>
              </a:ext>
            </a:extLst>
          </p:cNvPr>
          <p:cNvSpPr txBox="1"/>
          <p:nvPr userDrawn="1"/>
        </p:nvSpPr>
        <p:spPr>
          <a:xfrm>
            <a:off x="11134165" y="6283961"/>
            <a:ext cx="1057836" cy="630942"/>
          </a:xfrm>
          <a:prstGeom prst="rect">
            <a:avLst/>
          </a:prstGeom>
          <a:noFill/>
        </p:spPr>
        <p:txBody>
          <a:bodyPr wrap="square">
            <a:spAutoFit/>
          </a:bodyPr>
          <a:lstStyle/>
          <a:p>
            <a:pPr algn="ctr"/>
            <a:r>
              <a:rPr lang="vi-VN" altLang="zh-CN" sz="3500" b="1" dirty="0">
                <a:ln w="0"/>
                <a:solidFill>
                  <a:srgbClr val="8E895F"/>
                </a:solidFill>
                <a:effectLst>
                  <a:outerShdw blurRad="38100" dist="19050" dir="2700000" algn="tl" rotWithShape="0">
                    <a:schemeClr val="dk1">
                      <a:alpha val="40000"/>
                    </a:schemeClr>
                  </a:outerShdw>
                </a:effectLst>
                <a:latin typeface="iCiel Altus" pitchFamily="2" charset="0"/>
                <a:ea typeface="思源黑体 CN Medium" panose="020B0600000000000000" pitchFamily="34" charset="-122"/>
              </a:rPr>
              <a:t>KTUTS</a:t>
            </a:r>
          </a:p>
        </p:txBody>
      </p:sp>
    </p:spTree>
    <p:extLst>
      <p:ext uri="{BB962C8B-B14F-4D97-AF65-F5344CB8AC3E}">
        <p14:creationId xmlns:p14="http://schemas.microsoft.com/office/powerpoint/2010/main" val="337917957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DA98ED43-F2DF-3953-F278-D1326633F7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07112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AA20C-2304-3234-9D8E-C4097891628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2950C10-CD78-73F4-038B-C3E98F69BBA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A87A47-37CC-EA20-A0D5-3AB1FBC04E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05214-C202-14AD-3974-4E53D3738461}"/>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9/28/2024</a:t>
            </a:fld>
            <a:endParaRPr lang="en-US"/>
          </a:p>
        </p:txBody>
      </p:sp>
      <p:sp>
        <p:nvSpPr>
          <p:cNvPr id="6" name="Footer Placeholder 5">
            <a:extLst>
              <a:ext uri="{FF2B5EF4-FFF2-40B4-BE49-F238E27FC236}">
                <a16:creationId xmlns:a16="http://schemas.microsoft.com/office/drawing/2014/main" id="{A2C6B8EA-7799-13D5-3C2F-89537D44AA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188FE4E-D8F5-349F-2EE7-1D89B38BE6BC}"/>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323033981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DBF2-49BE-3558-9A15-A19E72DA685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F9030A1-D3BA-9A0B-170A-999993C9F4C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A2D849-FB56-21B1-30BF-8B047F35B592}"/>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A243CF-107C-949B-6E6D-D8FD6C8DF13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586388-C38E-EACA-F060-37BE00E9BDEB}"/>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BFF586-CB29-2839-90B7-36C85D42FC3E}"/>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9/28/2024</a:t>
            </a:fld>
            <a:endParaRPr lang="en-US"/>
          </a:p>
        </p:txBody>
      </p:sp>
      <p:sp>
        <p:nvSpPr>
          <p:cNvPr id="8" name="Footer Placeholder 7">
            <a:extLst>
              <a:ext uri="{FF2B5EF4-FFF2-40B4-BE49-F238E27FC236}">
                <a16:creationId xmlns:a16="http://schemas.microsoft.com/office/drawing/2014/main" id="{9588D552-3168-76C1-5467-88B3F1658D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F10D71E-8ECB-CB77-B6E2-E2A85533507E}"/>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331581445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E47B-2033-DADA-3923-C687339AFF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7DB810E-B741-95E5-E919-ED0BC469A1E8}"/>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9/28/2024</a:t>
            </a:fld>
            <a:endParaRPr lang="en-US"/>
          </a:p>
        </p:txBody>
      </p:sp>
      <p:sp>
        <p:nvSpPr>
          <p:cNvPr id="4" name="Footer Placeholder 3">
            <a:extLst>
              <a:ext uri="{FF2B5EF4-FFF2-40B4-BE49-F238E27FC236}">
                <a16:creationId xmlns:a16="http://schemas.microsoft.com/office/drawing/2014/main" id="{20A49BBC-6789-D5B5-5614-5745443049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AD9B122-B298-804C-F0AB-0B199997BDEB}"/>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12074844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6EC86-29F0-9245-4ECD-844B2354D83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CFA43D8-708F-AC52-E79B-BFFCED33A505}"/>
              </a:ext>
            </a:extLst>
          </p:cNvPr>
          <p:cNvSpPr txBox="1"/>
          <p:nvPr userDrawn="1"/>
        </p:nvSpPr>
        <p:spPr>
          <a:xfrm>
            <a:off x="11134165" y="6283961"/>
            <a:ext cx="1057836" cy="630942"/>
          </a:xfrm>
          <a:prstGeom prst="rect">
            <a:avLst/>
          </a:prstGeom>
          <a:noFill/>
        </p:spPr>
        <p:txBody>
          <a:bodyPr wrap="square">
            <a:spAutoFit/>
          </a:bodyPr>
          <a:lstStyle/>
          <a:p>
            <a:pPr algn="ctr"/>
            <a:r>
              <a:rPr lang="vi-VN" altLang="zh-CN" sz="3500" b="1" dirty="0">
                <a:ln w="0"/>
                <a:solidFill>
                  <a:srgbClr val="8E895F"/>
                </a:solidFill>
                <a:effectLst>
                  <a:outerShdw blurRad="38100" dist="19050" dir="2700000" algn="tl" rotWithShape="0">
                    <a:schemeClr val="dk1">
                      <a:alpha val="40000"/>
                    </a:schemeClr>
                  </a:outerShdw>
                </a:effectLst>
                <a:latin typeface="iCiel Altus" pitchFamily="2" charset="0"/>
                <a:ea typeface="思源黑体 CN Medium" panose="020B0600000000000000" pitchFamily="34" charset="-122"/>
              </a:rPr>
              <a:t>KTUTS</a:t>
            </a:r>
          </a:p>
        </p:txBody>
      </p:sp>
    </p:spTree>
    <p:extLst>
      <p:ext uri="{BB962C8B-B14F-4D97-AF65-F5344CB8AC3E}">
        <p14:creationId xmlns:p14="http://schemas.microsoft.com/office/powerpoint/2010/main" val="410999581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F2E8-11BD-AFB5-368E-9B30E39ACA7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C22307-DFDB-4A68-99F2-1430807D664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527C59-2AD3-AA03-37B6-FE6944089B1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BA9C17-FD12-5B96-68E3-AB8016DD7AD1}"/>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9/28/2024</a:t>
            </a:fld>
            <a:endParaRPr lang="en-US"/>
          </a:p>
        </p:txBody>
      </p:sp>
      <p:sp>
        <p:nvSpPr>
          <p:cNvPr id="6" name="Footer Placeholder 5">
            <a:extLst>
              <a:ext uri="{FF2B5EF4-FFF2-40B4-BE49-F238E27FC236}">
                <a16:creationId xmlns:a16="http://schemas.microsoft.com/office/drawing/2014/main" id="{51CBEBBF-1583-5D7A-2BF7-1C9883E243A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B88F02-B0B9-43AA-4FC7-FF6DDDD8A5F1}"/>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393695843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E31E5-9C54-4096-9F33-FBA5205F8935}"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125666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6F5C-C130-E32C-7782-F06FCA91B1C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83570-F185-767A-E967-9A489501E5E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8E7234-A67C-05A0-4F4F-4BCCE1B6264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8AF43-42F9-E90B-A8C7-6958B4637342}"/>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9/28/2024</a:t>
            </a:fld>
            <a:endParaRPr lang="en-US"/>
          </a:p>
        </p:txBody>
      </p:sp>
      <p:sp>
        <p:nvSpPr>
          <p:cNvPr id="6" name="Footer Placeholder 5">
            <a:extLst>
              <a:ext uri="{FF2B5EF4-FFF2-40B4-BE49-F238E27FC236}">
                <a16:creationId xmlns:a16="http://schemas.microsoft.com/office/drawing/2014/main" id="{648DB1C9-388F-DA26-0CAC-0A140C15F88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238C5E2-7518-1585-CA57-9D8693F1C428}"/>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2917196213"/>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0B9C-3056-8340-C301-3D9D1E91F69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4C9DCC-8006-DF92-60C8-AF987096AA5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E518D-1A3B-E6CD-C4D0-C5DB38558AB1}"/>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9/28/2024</a:t>
            </a:fld>
            <a:endParaRPr lang="en-US"/>
          </a:p>
        </p:txBody>
      </p:sp>
      <p:sp>
        <p:nvSpPr>
          <p:cNvPr id="5" name="Footer Placeholder 4">
            <a:extLst>
              <a:ext uri="{FF2B5EF4-FFF2-40B4-BE49-F238E27FC236}">
                <a16:creationId xmlns:a16="http://schemas.microsoft.com/office/drawing/2014/main" id="{61CBDFC4-6B2E-5A58-B67D-178367F5997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DAD69EC-3E73-9836-DDA2-0EB8E9190F5B}"/>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276229454"/>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2C55-82DD-C8CB-568C-DEDCB73A8F8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22C171-FBEF-FB86-8DC3-2A4CF9825B36}"/>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8A246-48A5-3116-3387-5749B4E9D62B}"/>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9/28/2024</a:t>
            </a:fld>
            <a:endParaRPr lang="en-US"/>
          </a:p>
        </p:txBody>
      </p:sp>
      <p:sp>
        <p:nvSpPr>
          <p:cNvPr id="5" name="Footer Placeholder 4">
            <a:extLst>
              <a:ext uri="{FF2B5EF4-FFF2-40B4-BE49-F238E27FC236}">
                <a16:creationId xmlns:a16="http://schemas.microsoft.com/office/drawing/2014/main" id="{2720843F-EE0A-4803-B771-1B32CB5B32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CCDD076-DE64-53D0-B342-6AAE92F1A576}"/>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80272566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3E31E5-9C54-4096-9F33-FBA5205F89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EDC161-EED1-442C-B07B-C55D4BD97D0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440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390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06006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5035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9442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30711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9205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3E31E5-9C54-4096-9F33-FBA5205F8935}" type="datetimeFigureOut">
              <a:rPr lang="en-US" smtClean="0"/>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32907035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3104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83601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95435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7432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26221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20875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4862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5139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314132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426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3E31E5-9C54-4096-9F33-FBA5205F8935}"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16095508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4417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27896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034152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072646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0568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9188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3E31E5-9C54-4096-9F33-FBA5205F8935}" type="datetimeFigureOut">
              <a:rPr lang="en-US" smtClean="0"/>
              <a:t>9/28/2024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410353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E31E5-9C54-4096-9F33-FBA5205F8935}" type="datetimeFigureOut">
              <a:rPr lang="en-US" smtClean="0"/>
              <a:t>9/28/2024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412850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E31E5-9C54-4096-9F33-FBA5205F8935}" type="datetimeFigureOut">
              <a:rPr lang="en-US" smtClean="0"/>
              <a:t>9/28/2024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76028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3E31E5-9C54-4096-9F33-FBA5205F8935}"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456394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3E31E5-9C54-4096-9F33-FBA5205F8935}" type="datetimeFigureOut">
              <a:rPr lang="en-US" smtClean="0"/>
              <a:t>9/28/2024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3823393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E31E5-9C54-4096-9F33-FBA5205F8935}" type="datetimeFigureOut">
              <a:rPr lang="en-US" smtClean="0"/>
              <a:t>9/28/2024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EDC161-EED1-442C-B07B-C55D4BD97D07}" type="slidenum">
              <a:rPr lang="en-US" smtClean="0"/>
              <a:t>‹#›</a:t>
            </a:fld>
            <a:endParaRPr lang="en-US"/>
          </a:p>
        </p:txBody>
      </p:sp>
    </p:spTree>
    <p:extLst>
      <p:ext uri="{BB962C8B-B14F-4D97-AF65-F5344CB8AC3E}">
        <p14:creationId xmlns:p14="http://schemas.microsoft.com/office/powerpoint/2010/main" val="17591718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200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24"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459405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9/28/2024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47162472"/>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gif"/><Relationship Id="rId10" Type="http://schemas.openxmlformats.org/officeDocument/2006/relationships/image" Target="../media/image21.png"/><Relationship Id="rId4" Type="http://schemas.microsoft.com/office/2007/relationships/hdphoto" Target="../media/hdphoto2.wdp"/><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6.gif"/><Relationship Id="rId11" Type="http://schemas.openxmlformats.org/officeDocument/2006/relationships/image" Target="../media/image20.png"/><Relationship Id="rId5" Type="http://schemas.microsoft.com/office/2007/relationships/hdphoto" Target="../media/hdphoto2.wdp"/><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gif"/><Relationship Id="rId10" Type="http://schemas.openxmlformats.org/officeDocument/2006/relationships/image" Target="../media/image21.png"/><Relationship Id="rId4" Type="http://schemas.microsoft.com/office/2007/relationships/hdphoto" Target="../media/hdphoto2.wdp"/><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gif"/><Relationship Id="rId10" Type="http://schemas.openxmlformats.org/officeDocument/2006/relationships/image" Target="../media/image21.png"/><Relationship Id="rId4" Type="http://schemas.microsoft.com/office/2007/relationships/hdphoto" Target="../media/hdphoto2.wdp"/><Relationship Id="rId9"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gif"/><Relationship Id="rId10" Type="http://schemas.openxmlformats.org/officeDocument/2006/relationships/image" Target="../media/image21.png"/><Relationship Id="rId4" Type="http://schemas.microsoft.com/office/2007/relationships/hdphoto" Target="../media/hdphoto2.wdp"/><Relationship Id="rId9"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67.emf"/></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23.xml"/><Relationship Id="rId6" Type="http://schemas.openxmlformats.org/officeDocument/2006/relationships/image" Target="../media/image16.gif"/><Relationship Id="rId11" Type="http://schemas.openxmlformats.org/officeDocument/2006/relationships/image" Target="../media/image20.png"/><Relationship Id="rId5" Type="http://schemas.microsoft.com/office/2007/relationships/hdphoto" Target="../media/hdphoto2.wdp"/><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slideLayout" Target="../slideLayouts/slideLayout30.xml"/><Relationship Id="rId7" Type="http://schemas.openxmlformats.org/officeDocument/2006/relationships/image" Target="../media/image28.sv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7.png"/><Relationship Id="rId5" Type="http://schemas.openxmlformats.org/officeDocument/2006/relationships/image" Target="../media/image26.gif"/><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6.svg"/><Relationship Id="rId18" Type="http://schemas.openxmlformats.org/officeDocument/2006/relationships/image" Target="../media/image27.png"/><Relationship Id="rId3" Type="http://schemas.microsoft.com/office/2007/relationships/media" Target="../media/media3.m4a"/><Relationship Id="rId21" Type="http://schemas.openxmlformats.org/officeDocument/2006/relationships/image" Target="../media/image40.jpeg"/><Relationship Id="rId7" Type="http://schemas.openxmlformats.org/officeDocument/2006/relationships/video" Target="../media/media5.mp4"/><Relationship Id="rId12" Type="http://schemas.openxmlformats.org/officeDocument/2006/relationships/image" Target="../media/image35.png"/><Relationship Id="rId17" Type="http://schemas.openxmlformats.org/officeDocument/2006/relationships/image" Target="../media/image39.png"/><Relationship Id="rId2" Type="http://schemas.microsoft.com/office/2007/relationships/media" Target="../media/media2.m4a"/><Relationship Id="rId16" Type="http://schemas.openxmlformats.org/officeDocument/2006/relationships/image" Target="../media/image300.png"/><Relationship Id="rId20" Type="http://schemas.openxmlformats.org/officeDocument/2006/relationships/image" Target="../media/image31.png"/><Relationship Id="rId1" Type="http://schemas.openxmlformats.org/officeDocument/2006/relationships/audio" Target="NULL" TargetMode="External"/><Relationship Id="rId6" Type="http://schemas.microsoft.com/office/2007/relationships/media" Target="../media/media5.mp4"/><Relationship Id="rId11" Type="http://schemas.openxmlformats.org/officeDocument/2006/relationships/image" Target="../media/image34.svg"/><Relationship Id="rId5" Type="http://schemas.microsoft.com/office/2007/relationships/media" Target="../media/media4.mp3"/><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28.svg"/><Relationship Id="rId4" Type="http://schemas.openxmlformats.org/officeDocument/2006/relationships/audio" Target="../media/media3.m4a"/><Relationship Id="rId9" Type="http://schemas.openxmlformats.org/officeDocument/2006/relationships/image" Target="../media/image32.jpeg"/><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5.png"/><Relationship Id="rId18" Type="http://schemas.openxmlformats.org/officeDocument/2006/relationships/image" Target="../media/image39.png"/><Relationship Id="rId3" Type="http://schemas.microsoft.com/office/2007/relationships/media" Target="../media/media3.m4a"/><Relationship Id="rId21" Type="http://schemas.openxmlformats.org/officeDocument/2006/relationships/image" Target="../media/image31.png"/><Relationship Id="rId7" Type="http://schemas.openxmlformats.org/officeDocument/2006/relationships/video" Target="../media/media5.mp4"/><Relationship Id="rId12" Type="http://schemas.openxmlformats.org/officeDocument/2006/relationships/image" Target="../media/image42.svg"/><Relationship Id="rId17" Type="http://schemas.openxmlformats.org/officeDocument/2006/relationships/image" Target="../media/image40.png"/><Relationship Id="rId2" Type="http://schemas.microsoft.com/office/2007/relationships/media" Target="../media/media2.m4a"/><Relationship Id="rId16" Type="http://schemas.openxmlformats.org/officeDocument/2006/relationships/image" Target="../media/image44.svg"/><Relationship Id="rId20" Type="http://schemas.openxmlformats.org/officeDocument/2006/relationships/image" Target="../media/image45.svg"/><Relationship Id="rId1" Type="http://schemas.openxmlformats.org/officeDocument/2006/relationships/audio" Target="NULL" TargetMode="External"/><Relationship Id="rId6" Type="http://schemas.microsoft.com/office/2007/relationships/media" Target="../media/media5.mp4"/><Relationship Id="rId11" Type="http://schemas.openxmlformats.org/officeDocument/2006/relationships/image" Target="../media/image33.png"/><Relationship Id="rId5" Type="http://schemas.microsoft.com/office/2007/relationships/media" Target="../media/media4.mp3"/><Relationship Id="rId15" Type="http://schemas.openxmlformats.org/officeDocument/2006/relationships/image" Target="../media/image37.png"/><Relationship Id="rId10" Type="http://schemas.openxmlformats.org/officeDocument/2006/relationships/image" Target="../media/image32.jpeg"/><Relationship Id="rId19" Type="http://schemas.openxmlformats.org/officeDocument/2006/relationships/image" Target="../media/image27.png"/><Relationship Id="rId4" Type="http://schemas.openxmlformats.org/officeDocument/2006/relationships/audio" Target="../media/media3.m4a"/><Relationship Id="rId9" Type="http://schemas.openxmlformats.org/officeDocument/2006/relationships/image" Target="../media/image41.jpeg"/><Relationship Id="rId14" Type="http://schemas.openxmlformats.org/officeDocument/2006/relationships/image" Target="../media/image43.svg"/><Relationship Id="rId22" Type="http://schemas.openxmlformats.org/officeDocument/2006/relationships/image" Target="../media/image40.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6.svg"/><Relationship Id="rId18" Type="http://schemas.openxmlformats.org/officeDocument/2006/relationships/image" Target="../media/image28.svg"/><Relationship Id="rId3" Type="http://schemas.microsoft.com/office/2007/relationships/media" Target="../media/media3.m4a"/><Relationship Id="rId7" Type="http://schemas.openxmlformats.org/officeDocument/2006/relationships/video" Target="../media/media5.mp4"/><Relationship Id="rId12" Type="http://schemas.openxmlformats.org/officeDocument/2006/relationships/image" Target="../media/image35.png"/><Relationship Id="rId17" Type="http://schemas.openxmlformats.org/officeDocument/2006/relationships/image" Target="../media/image27.png"/><Relationship Id="rId2" Type="http://schemas.microsoft.com/office/2007/relationships/media" Target="../media/media2.m4a"/><Relationship Id="rId16" Type="http://schemas.openxmlformats.org/officeDocument/2006/relationships/image" Target="../media/image39.png"/><Relationship Id="rId20" Type="http://schemas.openxmlformats.org/officeDocument/2006/relationships/image" Target="../media/image40.jpeg"/><Relationship Id="rId1" Type="http://schemas.openxmlformats.org/officeDocument/2006/relationships/audio" Target="NULL" TargetMode="External"/><Relationship Id="rId6" Type="http://schemas.microsoft.com/office/2007/relationships/media" Target="../media/media5.mp4"/><Relationship Id="rId11" Type="http://schemas.openxmlformats.org/officeDocument/2006/relationships/image" Target="../media/image34.svg"/><Relationship Id="rId5" Type="http://schemas.microsoft.com/office/2007/relationships/media" Target="../media/media4.mp3"/><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31.png"/><Relationship Id="rId4" Type="http://schemas.openxmlformats.org/officeDocument/2006/relationships/audio" Target="../media/media3.m4a"/><Relationship Id="rId9" Type="http://schemas.openxmlformats.org/officeDocument/2006/relationships/image" Target="../media/image32.jpeg"/><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gif"/><Relationship Id="rId10" Type="http://schemas.openxmlformats.org/officeDocument/2006/relationships/image" Target="../media/image21.png"/><Relationship Id="rId4" Type="http://schemas.microsoft.com/office/2007/relationships/hdphoto" Target="../media/hdphoto2.wdp"/><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
            <a:extLst>
              <a:ext uri="{FF2B5EF4-FFF2-40B4-BE49-F238E27FC236}">
                <a16:creationId xmlns:a16="http://schemas.microsoft.com/office/drawing/2014/main" id="{E1C58A8A-7ABD-8883-88F3-67F690A8E15F}"/>
              </a:ext>
            </a:extLst>
          </p:cNvPr>
          <p:cNvSpPr/>
          <p:nvPr/>
        </p:nvSpPr>
        <p:spPr>
          <a:xfrm>
            <a:off x="942975" y="109343"/>
            <a:ext cx="9753600" cy="3569736"/>
          </a:xfrm>
          <a:custGeom>
            <a:avLst/>
            <a:gdLst>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3600" h="3569736" fill="none" extrusionOk="0">
                <a:moveTo>
                  <a:pt x="0" y="357330"/>
                </a:moveTo>
                <a:cubicBezTo>
                  <a:pt x="18865" y="325993"/>
                  <a:pt x="279432" y="-43806"/>
                  <a:pt x="479899" y="0"/>
                </a:cubicBezTo>
                <a:cubicBezTo>
                  <a:pt x="5331095" y="186432"/>
                  <a:pt x="8115198" y="-461269"/>
                  <a:pt x="9273699" y="0"/>
                </a:cubicBezTo>
                <a:cubicBezTo>
                  <a:pt x="9396213" y="-21220"/>
                  <a:pt x="9803484" y="122779"/>
                  <a:pt x="9753600" y="357330"/>
                </a:cubicBezTo>
                <a:cubicBezTo>
                  <a:pt x="9899229" y="1228724"/>
                  <a:pt x="10049070" y="2769892"/>
                  <a:pt x="9753600" y="3212405"/>
                </a:cubicBezTo>
                <a:cubicBezTo>
                  <a:pt x="9675288" y="3481049"/>
                  <a:pt x="9595824" y="3567988"/>
                  <a:pt x="9273699" y="3569736"/>
                </a:cubicBezTo>
                <a:cubicBezTo>
                  <a:pt x="6666630" y="3530376"/>
                  <a:pt x="1803382" y="3451935"/>
                  <a:pt x="479899" y="3569736"/>
                </a:cubicBezTo>
                <a:cubicBezTo>
                  <a:pt x="194989" y="3460206"/>
                  <a:pt x="2971" y="3538904"/>
                  <a:pt x="0" y="3212405"/>
                </a:cubicBezTo>
                <a:cubicBezTo>
                  <a:pt x="-338461" y="1768933"/>
                  <a:pt x="60713" y="625939"/>
                  <a:pt x="0" y="357330"/>
                </a:cubicBezTo>
                <a:close/>
              </a:path>
              <a:path w="9753600" h="3569736" stroke="0" extrusionOk="0">
                <a:moveTo>
                  <a:pt x="0" y="357330"/>
                </a:moveTo>
                <a:cubicBezTo>
                  <a:pt x="-95332" y="201727"/>
                  <a:pt x="278019" y="-66801"/>
                  <a:pt x="479899" y="0"/>
                </a:cubicBezTo>
                <a:cubicBezTo>
                  <a:pt x="1502983" y="-740821"/>
                  <a:pt x="7605127" y="635340"/>
                  <a:pt x="9273699" y="0"/>
                </a:cubicBezTo>
                <a:cubicBezTo>
                  <a:pt x="9415447" y="-11336"/>
                  <a:pt x="9768528" y="232844"/>
                  <a:pt x="9753600" y="357330"/>
                </a:cubicBezTo>
                <a:cubicBezTo>
                  <a:pt x="10293916" y="1237586"/>
                  <a:pt x="10354879" y="2513821"/>
                  <a:pt x="9753600" y="3212405"/>
                </a:cubicBezTo>
                <a:cubicBezTo>
                  <a:pt x="9813708" y="3450849"/>
                  <a:pt x="9466511" y="3548111"/>
                  <a:pt x="9273699" y="3569736"/>
                </a:cubicBezTo>
                <a:cubicBezTo>
                  <a:pt x="5827824" y="3610295"/>
                  <a:pt x="3685311" y="4446884"/>
                  <a:pt x="479899" y="3569736"/>
                </a:cubicBezTo>
                <a:cubicBezTo>
                  <a:pt x="238004" y="3507444"/>
                  <a:pt x="-11860" y="3321334"/>
                  <a:pt x="0" y="3212405"/>
                </a:cubicBezTo>
                <a:cubicBezTo>
                  <a:pt x="-481794" y="2856679"/>
                  <a:pt x="-541795" y="1022867"/>
                  <a:pt x="0" y="357330"/>
                </a:cubicBezTo>
                <a:close/>
              </a:path>
              <a:path w="9753600" h="3569736" fill="none" stroke="0" extrusionOk="0">
                <a:moveTo>
                  <a:pt x="0" y="357330"/>
                </a:moveTo>
                <a:cubicBezTo>
                  <a:pt x="-66766" y="110256"/>
                  <a:pt x="169563" y="17308"/>
                  <a:pt x="479899" y="0"/>
                </a:cubicBezTo>
                <a:cubicBezTo>
                  <a:pt x="5195353" y="4638"/>
                  <a:pt x="7772809" y="297565"/>
                  <a:pt x="9273699" y="0"/>
                </a:cubicBezTo>
                <a:cubicBezTo>
                  <a:pt x="9558556" y="30766"/>
                  <a:pt x="9829944" y="150107"/>
                  <a:pt x="9753600" y="357330"/>
                </a:cubicBezTo>
                <a:cubicBezTo>
                  <a:pt x="9772586" y="1406224"/>
                  <a:pt x="10186183" y="2793098"/>
                  <a:pt x="9753600" y="3212405"/>
                </a:cubicBezTo>
                <a:cubicBezTo>
                  <a:pt x="9752353" y="3497443"/>
                  <a:pt x="9577263" y="3493594"/>
                  <a:pt x="9273699" y="3569736"/>
                </a:cubicBezTo>
                <a:cubicBezTo>
                  <a:pt x="4497616" y="3795241"/>
                  <a:pt x="2684528" y="3739471"/>
                  <a:pt x="479899" y="3569736"/>
                </a:cubicBezTo>
                <a:cubicBezTo>
                  <a:pt x="214983" y="3548929"/>
                  <a:pt x="100032" y="3449508"/>
                  <a:pt x="0" y="3212405"/>
                </a:cubicBezTo>
                <a:cubicBezTo>
                  <a:pt x="-260812" y="1953794"/>
                  <a:pt x="-173706" y="771080"/>
                  <a:pt x="0" y="357330"/>
                </a:cubicBezTo>
                <a:close/>
              </a:path>
              <a:path w="9753600" h="3569736" fill="none" stroke="0" extrusionOk="0">
                <a:moveTo>
                  <a:pt x="0" y="357330"/>
                </a:moveTo>
                <a:cubicBezTo>
                  <a:pt x="-27880" y="225661"/>
                  <a:pt x="263787" y="51553"/>
                  <a:pt x="479899" y="0"/>
                </a:cubicBezTo>
                <a:cubicBezTo>
                  <a:pt x="4439054" y="158041"/>
                  <a:pt x="8180678" y="-368431"/>
                  <a:pt x="9273699" y="0"/>
                </a:cubicBezTo>
                <a:cubicBezTo>
                  <a:pt x="9449994" y="-32742"/>
                  <a:pt x="9792772" y="211449"/>
                  <a:pt x="9753600" y="357330"/>
                </a:cubicBezTo>
                <a:cubicBezTo>
                  <a:pt x="9737429" y="1502028"/>
                  <a:pt x="10049677" y="2666949"/>
                  <a:pt x="9753600" y="3212405"/>
                </a:cubicBezTo>
                <a:cubicBezTo>
                  <a:pt x="9692205" y="3390917"/>
                  <a:pt x="9529678" y="3578106"/>
                  <a:pt x="9273699" y="3569736"/>
                </a:cubicBezTo>
                <a:cubicBezTo>
                  <a:pt x="5774390" y="3420803"/>
                  <a:pt x="3026468" y="3653065"/>
                  <a:pt x="479899" y="3569736"/>
                </a:cubicBezTo>
                <a:cubicBezTo>
                  <a:pt x="242793" y="3554211"/>
                  <a:pt x="-20856" y="3415046"/>
                  <a:pt x="0" y="3212405"/>
                </a:cubicBezTo>
                <a:cubicBezTo>
                  <a:pt x="-263573" y="1929038"/>
                  <a:pt x="93650" y="690752"/>
                  <a:pt x="0" y="357330"/>
                </a:cubicBezTo>
                <a:close/>
              </a:path>
              <a:path w="9753600" h="3569736" fill="none" stroke="0" extrusionOk="0">
                <a:moveTo>
                  <a:pt x="0" y="357330"/>
                </a:moveTo>
                <a:cubicBezTo>
                  <a:pt x="7568" y="270267"/>
                  <a:pt x="275399" y="-14253"/>
                  <a:pt x="479899" y="0"/>
                </a:cubicBezTo>
                <a:cubicBezTo>
                  <a:pt x="4945349" y="452775"/>
                  <a:pt x="8213214" y="-361799"/>
                  <a:pt x="9273699" y="0"/>
                </a:cubicBezTo>
                <a:cubicBezTo>
                  <a:pt x="9407652" y="-13922"/>
                  <a:pt x="9808043" y="161834"/>
                  <a:pt x="9753600" y="357330"/>
                </a:cubicBezTo>
                <a:cubicBezTo>
                  <a:pt x="9761576" y="1372495"/>
                  <a:pt x="10051094" y="2702090"/>
                  <a:pt x="9753600" y="3212405"/>
                </a:cubicBezTo>
                <a:cubicBezTo>
                  <a:pt x="9696339" y="3462737"/>
                  <a:pt x="9563982" y="3547990"/>
                  <a:pt x="9273699" y="3569736"/>
                </a:cubicBezTo>
                <a:cubicBezTo>
                  <a:pt x="6341361" y="3312410"/>
                  <a:pt x="2512256" y="3079302"/>
                  <a:pt x="479899" y="3569736"/>
                </a:cubicBezTo>
                <a:cubicBezTo>
                  <a:pt x="181740" y="3483885"/>
                  <a:pt x="39233" y="3500815"/>
                  <a:pt x="0" y="3212405"/>
                </a:cubicBezTo>
                <a:cubicBezTo>
                  <a:pt x="-327355" y="1825431"/>
                  <a:pt x="58670" y="648701"/>
                  <a:pt x="0" y="357330"/>
                </a:cubicBezTo>
                <a:close/>
              </a:path>
              <a:path w="9753600" h="3569736" fill="none" stroke="0" extrusionOk="0">
                <a:moveTo>
                  <a:pt x="0" y="357330"/>
                </a:moveTo>
                <a:cubicBezTo>
                  <a:pt x="15247" y="289001"/>
                  <a:pt x="274528" y="-25252"/>
                  <a:pt x="479899" y="0"/>
                </a:cubicBezTo>
                <a:cubicBezTo>
                  <a:pt x="5093663" y="277813"/>
                  <a:pt x="8138316" y="-392034"/>
                  <a:pt x="9273699" y="0"/>
                </a:cubicBezTo>
                <a:cubicBezTo>
                  <a:pt x="9368184" y="-16891"/>
                  <a:pt x="9827846" y="163133"/>
                  <a:pt x="9753600" y="357330"/>
                </a:cubicBezTo>
                <a:cubicBezTo>
                  <a:pt x="9865246" y="1327028"/>
                  <a:pt x="10056414" y="2759461"/>
                  <a:pt x="9753600" y="3212405"/>
                </a:cubicBezTo>
                <a:cubicBezTo>
                  <a:pt x="9670984" y="3491100"/>
                  <a:pt x="9578687" y="3559976"/>
                  <a:pt x="9273699" y="3569736"/>
                </a:cubicBezTo>
                <a:cubicBezTo>
                  <a:pt x="6336261" y="3266808"/>
                  <a:pt x="2166325" y="3227696"/>
                  <a:pt x="479899" y="3569736"/>
                </a:cubicBezTo>
                <a:cubicBezTo>
                  <a:pt x="191922" y="3473478"/>
                  <a:pt x="35322" y="3522433"/>
                  <a:pt x="0" y="3212405"/>
                </a:cubicBezTo>
                <a:cubicBezTo>
                  <a:pt x="-338416" y="1797388"/>
                  <a:pt x="60015" y="640841"/>
                  <a:pt x="0" y="357330"/>
                </a:cubicBezTo>
                <a:close/>
              </a:path>
            </a:pathLst>
          </a:custGeom>
          <a:solidFill>
            <a:schemeClr val="bg1">
              <a:alpha val="67000"/>
            </a:schemeClr>
          </a:solidFill>
          <a:ln w="38100">
            <a:solidFill>
              <a:srgbClr val="002060"/>
            </a:solidFill>
            <a:extLst>
              <a:ext uri="{C807C97D-BFC1-408E-A445-0C87EB9F89A2}">
                <ask:lineSketchStyleProps xmlns:ask="http://schemas.microsoft.com/office/drawing/2018/sketchyshapes" sd="3694780287">
                  <a:custGeom>
                    <a:avLst/>
                    <a:gdLst>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3600" h="3569736" fill="none" extrusionOk="0">
                        <a:moveTo>
                          <a:pt x="0" y="357330"/>
                        </a:moveTo>
                        <a:cubicBezTo>
                          <a:pt x="16706" y="304421"/>
                          <a:pt x="264987" y="-33173"/>
                          <a:pt x="479899" y="0"/>
                        </a:cubicBezTo>
                        <a:cubicBezTo>
                          <a:pt x="5135280" y="183373"/>
                          <a:pt x="8022046" y="-321181"/>
                          <a:pt x="9273699" y="0"/>
                        </a:cubicBezTo>
                        <a:cubicBezTo>
                          <a:pt x="9408321" y="-19200"/>
                          <a:pt x="9800303" y="125369"/>
                          <a:pt x="9753600" y="357330"/>
                        </a:cubicBezTo>
                        <a:cubicBezTo>
                          <a:pt x="9877196" y="1239251"/>
                          <a:pt x="10023490" y="2740385"/>
                          <a:pt x="9753600" y="3212405"/>
                        </a:cubicBezTo>
                        <a:cubicBezTo>
                          <a:pt x="9679862" y="3476191"/>
                          <a:pt x="9586495" y="3568323"/>
                          <a:pt x="9273699" y="3569736"/>
                        </a:cubicBezTo>
                        <a:cubicBezTo>
                          <a:pt x="6348553" y="3505920"/>
                          <a:pt x="2106516" y="3482348"/>
                          <a:pt x="479899" y="3569736"/>
                        </a:cubicBezTo>
                        <a:cubicBezTo>
                          <a:pt x="199685" y="3490221"/>
                          <a:pt x="2567" y="3519722"/>
                          <a:pt x="0" y="3212405"/>
                        </a:cubicBezTo>
                        <a:cubicBezTo>
                          <a:pt x="-328208" y="1790838"/>
                          <a:pt x="29612" y="639947"/>
                          <a:pt x="0" y="357330"/>
                        </a:cubicBezTo>
                        <a:close/>
                      </a:path>
                      <a:path w="9753600" h="3569736" stroke="0" extrusionOk="0">
                        <a:moveTo>
                          <a:pt x="0" y="357330"/>
                        </a:moveTo>
                        <a:cubicBezTo>
                          <a:pt x="-65224" y="177018"/>
                          <a:pt x="262548" y="-29977"/>
                          <a:pt x="479899" y="0"/>
                        </a:cubicBezTo>
                        <a:cubicBezTo>
                          <a:pt x="1477798" y="-543040"/>
                          <a:pt x="7690041" y="512670"/>
                          <a:pt x="9273699" y="0"/>
                        </a:cubicBezTo>
                        <a:cubicBezTo>
                          <a:pt x="9419050" y="-10622"/>
                          <a:pt x="9769979" y="225787"/>
                          <a:pt x="9753600" y="357330"/>
                        </a:cubicBezTo>
                        <a:cubicBezTo>
                          <a:pt x="10120887" y="1186299"/>
                          <a:pt x="10319960" y="2451787"/>
                          <a:pt x="9753600" y="3212405"/>
                        </a:cubicBezTo>
                        <a:cubicBezTo>
                          <a:pt x="9802235" y="3447228"/>
                          <a:pt x="9488417" y="3552566"/>
                          <a:pt x="9273699" y="3569736"/>
                        </a:cubicBezTo>
                        <a:cubicBezTo>
                          <a:pt x="5886678" y="3604687"/>
                          <a:pt x="3672032" y="4113232"/>
                          <a:pt x="479899" y="3569736"/>
                        </a:cubicBezTo>
                        <a:cubicBezTo>
                          <a:pt x="232424" y="3516142"/>
                          <a:pt x="-1199" y="3345008"/>
                          <a:pt x="0" y="3212405"/>
                        </a:cubicBezTo>
                        <a:cubicBezTo>
                          <a:pt x="-424092" y="2781550"/>
                          <a:pt x="-463072" y="1037294"/>
                          <a:pt x="0" y="357330"/>
                        </a:cubicBezTo>
                        <a:close/>
                      </a:path>
                      <a:path w="9753600" h="3569736" fill="none" stroke="0" extrusionOk="0">
                        <a:moveTo>
                          <a:pt x="0" y="357330"/>
                        </a:moveTo>
                        <a:cubicBezTo>
                          <a:pt x="-46525" y="131648"/>
                          <a:pt x="198845" y="17873"/>
                          <a:pt x="479899" y="0"/>
                        </a:cubicBezTo>
                        <a:cubicBezTo>
                          <a:pt x="4951284" y="110063"/>
                          <a:pt x="7893372" y="83998"/>
                          <a:pt x="9273699" y="0"/>
                        </a:cubicBezTo>
                        <a:cubicBezTo>
                          <a:pt x="9538084" y="20050"/>
                          <a:pt x="9817057" y="154382"/>
                          <a:pt x="9753600" y="357330"/>
                        </a:cubicBezTo>
                        <a:cubicBezTo>
                          <a:pt x="9766152" y="1400433"/>
                          <a:pt x="10089508" y="2732074"/>
                          <a:pt x="9753600" y="3212405"/>
                        </a:cubicBezTo>
                        <a:cubicBezTo>
                          <a:pt x="9744932" y="3486366"/>
                          <a:pt x="9564666" y="3510657"/>
                          <a:pt x="9273699" y="3569736"/>
                        </a:cubicBezTo>
                        <a:cubicBezTo>
                          <a:pt x="4744582" y="3619283"/>
                          <a:pt x="2741706" y="3439862"/>
                          <a:pt x="479899" y="3569736"/>
                        </a:cubicBezTo>
                        <a:cubicBezTo>
                          <a:pt x="212132" y="3543105"/>
                          <a:pt x="85966" y="3442671"/>
                          <a:pt x="0" y="3212405"/>
                        </a:cubicBezTo>
                        <a:cubicBezTo>
                          <a:pt x="-277131" y="1943702"/>
                          <a:pt x="-131620" y="735135"/>
                          <a:pt x="0" y="357330"/>
                        </a:cubicBezTo>
                        <a:close/>
                      </a:path>
                      <a:path w="9753600" h="3569736" fill="none" stroke="0" extrusionOk="0">
                        <a:moveTo>
                          <a:pt x="0" y="357330"/>
                        </a:moveTo>
                        <a:cubicBezTo>
                          <a:pt x="-14556" y="209981"/>
                          <a:pt x="271958" y="20464"/>
                          <a:pt x="479899" y="0"/>
                        </a:cubicBezTo>
                        <a:cubicBezTo>
                          <a:pt x="4601001" y="213428"/>
                          <a:pt x="8030397" y="-226878"/>
                          <a:pt x="9273699" y="0"/>
                        </a:cubicBezTo>
                        <a:cubicBezTo>
                          <a:pt x="9449146" y="-29762"/>
                          <a:pt x="9787938" y="192079"/>
                          <a:pt x="9753600" y="357330"/>
                        </a:cubicBezTo>
                        <a:cubicBezTo>
                          <a:pt x="9743296" y="1430358"/>
                          <a:pt x="10002629" y="2668259"/>
                          <a:pt x="9753600" y="3212405"/>
                        </a:cubicBezTo>
                        <a:cubicBezTo>
                          <a:pt x="9700871" y="3428594"/>
                          <a:pt x="9563636" y="3568513"/>
                          <a:pt x="9273699" y="3569736"/>
                        </a:cubicBezTo>
                        <a:cubicBezTo>
                          <a:pt x="5683659" y="3251401"/>
                          <a:pt x="2641844" y="3456184"/>
                          <a:pt x="479899" y="3569736"/>
                        </a:cubicBezTo>
                        <a:cubicBezTo>
                          <a:pt x="218206" y="3532575"/>
                          <a:pt x="-7919" y="3430137"/>
                          <a:pt x="0" y="3212405"/>
                        </a:cubicBezTo>
                        <a:cubicBezTo>
                          <a:pt x="-292927" y="1890910"/>
                          <a:pt x="54039" y="682009"/>
                          <a:pt x="0" y="357330"/>
                        </a:cubicBezTo>
                        <a:close/>
                      </a:path>
                      <a:path w="9753600" h="3569736" fill="none" stroke="0" extrusionOk="0">
                        <a:moveTo>
                          <a:pt x="0" y="357330"/>
                        </a:moveTo>
                        <a:cubicBezTo>
                          <a:pt x="11815" y="255388"/>
                          <a:pt x="252162" y="-13489"/>
                          <a:pt x="479899" y="0"/>
                        </a:cubicBezTo>
                        <a:cubicBezTo>
                          <a:pt x="4941826" y="394475"/>
                          <a:pt x="8107888" y="-314200"/>
                          <a:pt x="9273699" y="0"/>
                        </a:cubicBezTo>
                        <a:cubicBezTo>
                          <a:pt x="9425795" y="-11598"/>
                          <a:pt x="9800416" y="177407"/>
                          <a:pt x="9753600" y="357330"/>
                        </a:cubicBezTo>
                        <a:cubicBezTo>
                          <a:pt x="9768564" y="1386220"/>
                          <a:pt x="10043615" y="2717143"/>
                          <a:pt x="9753600" y="3212405"/>
                        </a:cubicBezTo>
                        <a:cubicBezTo>
                          <a:pt x="9693999" y="3461816"/>
                          <a:pt x="9580050" y="3564031"/>
                          <a:pt x="9273699" y="3569736"/>
                        </a:cubicBezTo>
                        <a:cubicBezTo>
                          <a:pt x="6004847" y="3434600"/>
                          <a:pt x="2361926" y="3176205"/>
                          <a:pt x="479899" y="3569736"/>
                        </a:cubicBezTo>
                        <a:cubicBezTo>
                          <a:pt x="196895" y="3490820"/>
                          <a:pt x="22363" y="3485646"/>
                          <a:pt x="0" y="3212405"/>
                        </a:cubicBezTo>
                        <a:cubicBezTo>
                          <a:pt x="-336132" y="1823101"/>
                          <a:pt x="60789" y="652865"/>
                          <a:pt x="0" y="35733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BC698C8F-6C1C-9577-EF86-130E0DBC3B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6909" y="3897117"/>
            <a:ext cx="2221183" cy="2881005"/>
          </a:xfrm>
          <a:prstGeom prst="rect">
            <a:avLst/>
          </a:prstGeom>
          <a:effectLst>
            <a:outerShdw blurRad="76200" dir="13500000" sy="23000" kx="1200000" algn="br" rotWithShape="0">
              <a:prstClr val="black">
                <a:alpha val="20000"/>
              </a:prstClr>
            </a:outerShdw>
          </a:effectLst>
        </p:spPr>
      </p:pic>
      <p:pic>
        <p:nvPicPr>
          <p:cNvPr id="13" name="Graphic 12">
            <a:extLst>
              <a:ext uri="{FF2B5EF4-FFF2-40B4-BE49-F238E27FC236}">
                <a16:creationId xmlns:a16="http://schemas.microsoft.com/office/drawing/2014/main" id="{87DDAE1E-5FF7-7F83-AC7A-E46310255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65550" y="3998397"/>
            <a:ext cx="2114211" cy="2743233"/>
          </a:xfrm>
          <a:prstGeom prst="rect">
            <a:avLst/>
          </a:prstGeom>
          <a:effectLst>
            <a:outerShdw blurRad="76200" dir="13500000" sy="23000" kx="1200000" algn="br" rotWithShape="0">
              <a:prstClr val="black">
                <a:alpha val="20000"/>
              </a:prstClr>
            </a:outerShdw>
          </a:effectLst>
        </p:spPr>
      </p:pic>
      <p:pic>
        <p:nvPicPr>
          <p:cNvPr id="14" name="Graphic 13">
            <a:extLst>
              <a:ext uri="{FF2B5EF4-FFF2-40B4-BE49-F238E27FC236}">
                <a16:creationId xmlns:a16="http://schemas.microsoft.com/office/drawing/2014/main" id="{AB1BF32F-C4BC-C406-BD90-4C407AF735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0028" y="3941305"/>
            <a:ext cx="2586912" cy="2893984"/>
          </a:xfrm>
          <a:prstGeom prst="rect">
            <a:avLst/>
          </a:prstGeom>
          <a:effectLst>
            <a:outerShdw blurRad="76200" dir="13500000" sy="23000" kx="1200000" algn="br" rotWithShape="0">
              <a:prstClr val="black">
                <a:alpha val="20000"/>
              </a:prstClr>
            </a:outerShdw>
          </a:effectLst>
        </p:spPr>
      </p:pic>
      <p:pic>
        <p:nvPicPr>
          <p:cNvPr id="20" name="Picture 19" descr="A white and pink text with black background&#10;&#10;Description automatically generated">
            <a:extLst>
              <a:ext uri="{FF2B5EF4-FFF2-40B4-BE49-F238E27FC236}">
                <a16:creationId xmlns:a16="http://schemas.microsoft.com/office/drawing/2014/main" id="{17EE8C3F-A060-882F-319E-ED76F6B5AD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76" y="576262"/>
            <a:ext cx="3552824" cy="1530073"/>
          </a:xfrm>
          <a:prstGeom prst="rect">
            <a:avLst/>
          </a:prstGeom>
        </p:spPr>
      </p:pic>
      <p:pic>
        <p:nvPicPr>
          <p:cNvPr id="22" name="Picture 21" descr="A yellow and blue text&#10;&#10;Description automatically generated">
            <a:extLst>
              <a:ext uri="{FF2B5EF4-FFF2-40B4-BE49-F238E27FC236}">
                <a16:creationId xmlns:a16="http://schemas.microsoft.com/office/drawing/2014/main" id="{582047AF-80DF-E8E5-9026-EA95C03147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900" y="1462087"/>
            <a:ext cx="9753600" cy="2409825"/>
          </a:xfrm>
          <a:prstGeom prst="rect">
            <a:avLst/>
          </a:prstGeom>
        </p:spPr>
      </p:pic>
      <p:pic>
        <p:nvPicPr>
          <p:cNvPr id="24" name="Picture 23">
            <a:extLst>
              <a:ext uri="{FF2B5EF4-FFF2-40B4-BE49-F238E27FC236}">
                <a16:creationId xmlns:a16="http://schemas.microsoft.com/office/drawing/2014/main" id="{485BFA3D-B5EB-54BA-7E7D-33DDA02271B4}"/>
              </a:ext>
            </a:extLst>
          </p:cNvPr>
          <p:cNvPicPr>
            <a:picLocks noChangeAspect="1"/>
          </p:cNvPicPr>
          <p:nvPr/>
        </p:nvPicPr>
        <p:blipFill>
          <a:blip r:embed="rId10"/>
          <a:stretch>
            <a:fillRect/>
          </a:stretch>
        </p:blipFill>
        <p:spPr>
          <a:xfrm>
            <a:off x="4026242" y="433101"/>
            <a:ext cx="3834716" cy="2200847"/>
          </a:xfrm>
          <a:prstGeom prst="rect">
            <a:avLst/>
          </a:prstGeom>
        </p:spPr>
      </p:pic>
    </p:spTree>
    <p:extLst>
      <p:ext uri="{BB962C8B-B14F-4D97-AF65-F5344CB8AC3E}">
        <p14:creationId xmlns:p14="http://schemas.microsoft.com/office/powerpoint/2010/main" val="28220017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 calcmode="lin" valueType="num">
                                      <p:cBhvr>
                                        <p:cTn id="20" dur="500" fill="hold"/>
                                        <p:tgtEl>
                                          <p:spTgt spid="22"/>
                                        </p:tgtEl>
                                        <p:attrNameLst>
                                          <p:attrName>style.rotation</p:attrName>
                                        </p:attrNameLst>
                                      </p:cBhvr>
                                      <p:tavLst>
                                        <p:tav tm="0">
                                          <p:val>
                                            <p:fltVal val="360"/>
                                          </p:val>
                                        </p:tav>
                                        <p:tav tm="100000">
                                          <p:val>
                                            <p:fltVal val="0"/>
                                          </p:val>
                                        </p:tav>
                                      </p:tavLst>
                                    </p:anim>
                                    <p:animEffect transition="in" filter="fade">
                                      <p:cBhvr>
                                        <p:cTn id="21" dur="500"/>
                                        <p:tgtEl>
                                          <p:spTgt spid="22"/>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360"/>
                                          </p:val>
                                        </p:tav>
                                        <p:tav tm="100000">
                                          <p:val>
                                            <p:fltVal val="0"/>
                                          </p:val>
                                        </p:tav>
                                      </p:tavLst>
                                    </p:anim>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4372C1-90FC-57D3-44CF-7E25AF3AF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653" y="-487325"/>
            <a:ext cx="17212686" cy="7866320"/>
          </a:xfrm>
          <a:prstGeom prst="rect">
            <a:avLst/>
          </a:prstGeom>
        </p:spPr>
      </p:pic>
      <p:sp>
        <p:nvSpPr>
          <p:cNvPr id="3" name="TextBox 2">
            <a:extLst>
              <a:ext uri="{FF2B5EF4-FFF2-40B4-BE49-F238E27FC236}">
                <a16:creationId xmlns:a16="http://schemas.microsoft.com/office/drawing/2014/main" id="{6036DBFF-6B45-37FA-EB98-76B137D5E0A0}"/>
              </a:ext>
            </a:extLst>
          </p:cNvPr>
          <p:cNvSpPr txBox="1"/>
          <p:nvPr/>
        </p:nvSpPr>
        <p:spPr>
          <a:xfrm>
            <a:off x="999677" y="4048252"/>
            <a:ext cx="10075045" cy="1200329"/>
          </a:xfrm>
          <a:prstGeom prst="rect">
            <a:avLst/>
          </a:prstGeom>
          <a:noFill/>
        </p:spPr>
        <p:txBody>
          <a:bodyPr wrap="square" rtlCol="0">
            <a:spAutoFit/>
          </a:bodyPr>
          <a:lstStyle/>
          <a:p>
            <a:pPr marL="457200" lvl="0" algn="just">
              <a:spcBef>
                <a:spcPts val="1200"/>
              </a:spcBef>
            </a:pPr>
            <a:r>
              <a:rPr lang="vi-VN" sz="3600" b="1" dirty="0">
                <a:solidFill>
                  <a:srgbClr val="003399"/>
                </a:solidFill>
                <a:latin typeface="Calibri" panose="020F0502020204030204" pitchFamily="34" charset="0"/>
                <a:cs typeface="Calibri" panose="020F0502020204030204" pitchFamily="34" charset="0"/>
              </a:rPr>
              <a:t>Vận dụng giải quyết các vấn đề đơn giản liên quan đến việc so sánh số thập phân.</a:t>
            </a:r>
            <a:endParaRPr kumimoji="0" lang="en-US" sz="3600" b="1" i="1" u="none" strike="noStrike" kern="1200" cap="none" spc="0" normalizeH="0" baseline="0" noProof="0" dirty="0">
              <a:ln>
                <a:noFill/>
              </a:ln>
              <a:solidFill>
                <a:srgbClr val="003399"/>
              </a:solidFill>
              <a:effectLst/>
              <a:uLnTx/>
              <a:uFillTx/>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C63EC79-6191-C6E1-9184-F82714580CBB}"/>
              </a:ext>
            </a:extLst>
          </p:cNvPr>
          <p:cNvPicPr>
            <a:picLocks noChangeAspect="1"/>
          </p:cNvPicPr>
          <p:nvPr/>
        </p:nvPicPr>
        <p:blipFill>
          <a:blip r:embed="rId3"/>
          <a:stretch>
            <a:fillRect/>
          </a:stretch>
        </p:blipFill>
        <p:spPr>
          <a:xfrm>
            <a:off x="845872" y="1773646"/>
            <a:ext cx="467048" cy="467048"/>
          </a:xfrm>
          <a:prstGeom prst="rect">
            <a:avLst/>
          </a:prstGeom>
        </p:spPr>
      </p:pic>
      <p:pic>
        <p:nvPicPr>
          <p:cNvPr id="6" name="Picture 5">
            <a:extLst>
              <a:ext uri="{FF2B5EF4-FFF2-40B4-BE49-F238E27FC236}">
                <a16:creationId xmlns:a16="http://schemas.microsoft.com/office/drawing/2014/main" id="{8E8014FE-C807-8D73-6652-CE97254C9AC4}"/>
              </a:ext>
            </a:extLst>
          </p:cNvPr>
          <p:cNvPicPr>
            <a:picLocks noChangeAspect="1"/>
          </p:cNvPicPr>
          <p:nvPr/>
        </p:nvPicPr>
        <p:blipFill>
          <a:blip r:embed="rId3"/>
          <a:stretch>
            <a:fillRect/>
          </a:stretch>
        </p:blipFill>
        <p:spPr>
          <a:xfrm>
            <a:off x="862069" y="4138164"/>
            <a:ext cx="467048" cy="467048"/>
          </a:xfrm>
          <a:prstGeom prst="rect">
            <a:avLst/>
          </a:prstGeom>
        </p:spPr>
      </p:pic>
      <p:sp>
        <p:nvSpPr>
          <p:cNvPr id="8" name="TextBox 7">
            <a:extLst>
              <a:ext uri="{FF2B5EF4-FFF2-40B4-BE49-F238E27FC236}">
                <a16:creationId xmlns:a16="http://schemas.microsoft.com/office/drawing/2014/main" id="{D57CC185-B1B0-C6B7-F09C-EB78BF31D35A}"/>
              </a:ext>
            </a:extLst>
          </p:cNvPr>
          <p:cNvSpPr txBox="1"/>
          <p:nvPr/>
        </p:nvSpPr>
        <p:spPr>
          <a:xfrm>
            <a:off x="1001268" y="1753871"/>
            <a:ext cx="10428732" cy="2062103"/>
          </a:xfrm>
          <a:prstGeom prst="rect">
            <a:avLst/>
          </a:prstGeom>
          <a:noFill/>
        </p:spPr>
        <p:txBody>
          <a:bodyPr wrap="square" rtlCol="0">
            <a:spAutoFit/>
          </a:bodyPr>
          <a:lstStyle/>
          <a:p>
            <a:pPr marL="457200" lvl="0" algn="just">
              <a:spcBef>
                <a:spcPts val="1200"/>
              </a:spcBef>
            </a:pPr>
            <a:r>
              <a:rPr lang="vi-VN" sz="3200" b="1" dirty="0">
                <a:solidFill>
                  <a:srgbClr val="003399"/>
                </a:solidFill>
                <a:latin typeface="Calibri" panose="020F0502020204030204" pitchFamily="34" charset="0"/>
                <a:cs typeface="Calibri" panose="020F0502020204030204" pitchFamily="34" charset="0"/>
              </a:rPr>
              <a:t>Nhận biết cách so sánh hai số thập phân; thực hiện được việc so sánh hai số thập phân; xác định số thập phân lớn nhất và số thập phân bé nhất; sắp xếp được thứ tự các số thập phân theo thứ tự từ bé đến lớn và ngược lại.</a:t>
            </a:r>
          </a:p>
        </p:txBody>
      </p:sp>
      <p:pic>
        <p:nvPicPr>
          <p:cNvPr id="9" name="Picture 8" descr="Shape, rectangle&#10;&#10;Description automatically generated">
            <a:extLst>
              <a:ext uri="{FF2B5EF4-FFF2-40B4-BE49-F238E27FC236}">
                <a16:creationId xmlns:a16="http://schemas.microsoft.com/office/drawing/2014/main" id="{065EBA04-796C-8A5C-9EF1-530872886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568" y="580322"/>
            <a:ext cx="5298954" cy="1052587"/>
          </a:xfrm>
          <a:prstGeom prst="rect">
            <a:avLst/>
          </a:prstGeom>
        </p:spPr>
      </p:pic>
      <p:sp>
        <p:nvSpPr>
          <p:cNvPr id="10" name="TextBox 9">
            <a:extLst>
              <a:ext uri="{FF2B5EF4-FFF2-40B4-BE49-F238E27FC236}">
                <a16:creationId xmlns:a16="http://schemas.microsoft.com/office/drawing/2014/main" id="{D199AC70-A331-85A1-F6FE-CF1C93487DF2}"/>
              </a:ext>
            </a:extLst>
          </p:cNvPr>
          <p:cNvSpPr txBox="1"/>
          <p:nvPr/>
        </p:nvSpPr>
        <p:spPr>
          <a:xfrm>
            <a:off x="3657600" y="771708"/>
            <a:ext cx="44291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Yêu</a:t>
            </a:r>
            <a:r>
              <a:rPr kumimoji="0" lang="en-US" sz="36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 </a:t>
            </a:r>
            <a:r>
              <a:rPr kumimoji="0" lang="en-US" sz="3600" b="1" i="0" u="none" strike="noStrike" kern="1200" cap="none" spc="0" normalizeH="0" baseline="0" noProof="0" dirty="0" err="1">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cầu</a:t>
            </a:r>
            <a:r>
              <a:rPr kumimoji="0" lang="en-US" sz="36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 </a:t>
            </a:r>
            <a:r>
              <a:rPr kumimoji="0" lang="en-US" sz="3600" b="1" i="0" u="none" strike="noStrike" kern="1200" cap="none" spc="0" normalizeH="0" baseline="0" noProof="0" dirty="0" err="1">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cần</a:t>
            </a:r>
            <a:r>
              <a:rPr kumimoji="0" lang="en-US" sz="36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 </a:t>
            </a:r>
            <a:r>
              <a:rPr kumimoji="0" lang="en-US" sz="3600" b="1" i="0" u="none" strike="noStrike" kern="1200" cap="none" spc="0" normalizeH="0" baseline="0" noProof="0" dirty="0" err="1">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đạt</a:t>
            </a:r>
            <a:endParaRPr kumimoji="0" lang="en-US" sz="36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endParaRPr>
          </a:p>
        </p:txBody>
      </p:sp>
      <p:pic>
        <p:nvPicPr>
          <p:cNvPr id="11" name="Picture 10">
            <a:extLst>
              <a:ext uri="{FF2B5EF4-FFF2-40B4-BE49-F238E27FC236}">
                <a16:creationId xmlns:a16="http://schemas.microsoft.com/office/drawing/2014/main" id="{34F475DC-EC82-918E-BB29-D2FF4F0B0AC3}"/>
              </a:ext>
            </a:extLst>
          </p:cNvPr>
          <p:cNvPicPr>
            <a:picLocks noChangeAspect="1"/>
          </p:cNvPicPr>
          <p:nvPr/>
        </p:nvPicPr>
        <p:blipFill>
          <a:blip r:embed="rId3"/>
          <a:stretch>
            <a:fillRect/>
          </a:stretch>
        </p:blipFill>
        <p:spPr>
          <a:xfrm>
            <a:off x="8160514" y="499224"/>
            <a:ext cx="1205005" cy="1205005"/>
          </a:xfrm>
          <a:prstGeom prst="rect">
            <a:avLst/>
          </a:prstGeom>
        </p:spPr>
      </p:pic>
    </p:spTree>
    <p:extLst>
      <p:ext uri="{BB962C8B-B14F-4D97-AF65-F5344CB8AC3E}">
        <p14:creationId xmlns:p14="http://schemas.microsoft.com/office/powerpoint/2010/main" val="3026720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45">
                                          <p:stCondLst>
                                            <p:cond delay="0"/>
                                          </p:stCondLst>
                                        </p:cTn>
                                        <p:tgtEl>
                                          <p:spTgt spid="9"/>
                                        </p:tgtEl>
                                      </p:cBhvr>
                                    </p:animEffect>
                                    <p:anim calcmode="lin" valueType="num">
                                      <p:cBhvr>
                                        <p:cTn id="8"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13" dur="7">
                                          <p:stCondLst>
                                            <p:cond delay="162"/>
                                          </p:stCondLst>
                                        </p:cTn>
                                        <p:tgtEl>
                                          <p:spTgt spid="9"/>
                                        </p:tgtEl>
                                      </p:cBhvr>
                                      <p:to x="100000" y="60000"/>
                                    </p:animScale>
                                    <p:animScale>
                                      <p:cBhvr>
                                        <p:cTn id="14" dur="41" decel="50000">
                                          <p:stCondLst>
                                            <p:cond delay="169"/>
                                          </p:stCondLst>
                                        </p:cTn>
                                        <p:tgtEl>
                                          <p:spTgt spid="9"/>
                                        </p:tgtEl>
                                      </p:cBhvr>
                                      <p:to x="100000" y="100000"/>
                                    </p:animScale>
                                    <p:animScale>
                                      <p:cBhvr>
                                        <p:cTn id="15" dur="7">
                                          <p:stCondLst>
                                            <p:cond delay="328"/>
                                          </p:stCondLst>
                                        </p:cTn>
                                        <p:tgtEl>
                                          <p:spTgt spid="9"/>
                                        </p:tgtEl>
                                      </p:cBhvr>
                                      <p:to x="100000" y="80000"/>
                                    </p:animScale>
                                    <p:animScale>
                                      <p:cBhvr>
                                        <p:cTn id="16" dur="41" decel="50000">
                                          <p:stCondLst>
                                            <p:cond delay="335"/>
                                          </p:stCondLst>
                                        </p:cTn>
                                        <p:tgtEl>
                                          <p:spTgt spid="9"/>
                                        </p:tgtEl>
                                      </p:cBhvr>
                                      <p:to x="100000" y="100000"/>
                                    </p:animScale>
                                    <p:animScale>
                                      <p:cBhvr>
                                        <p:cTn id="17" dur="7">
                                          <p:stCondLst>
                                            <p:cond delay="410"/>
                                          </p:stCondLst>
                                        </p:cTn>
                                        <p:tgtEl>
                                          <p:spTgt spid="9"/>
                                        </p:tgtEl>
                                      </p:cBhvr>
                                      <p:to x="100000" y="90000"/>
                                    </p:animScale>
                                    <p:animScale>
                                      <p:cBhvr>
                                        <p:cTn id="18" dur="41" decel="50000">
                                          <p:stCondLst>
                                            <p:cond delay="417"/>
                                          </p:stCondLst>
                                        </p:cTn>
                                        <p:tgtEl>
                                          <p:spTgt spid="9"/>
                                        </p:tgtEl>
                                      </p:cBhvr>
                                      <p:to x="100000" y="100000"/>
                                    </p:animScale>
                                    <p:animScale>
                                      <p:cBhvr>
                                        <p:cTn id="19" dur="7">
                                          <p:stCondLst>
                                            <p:cond delay="452"/>
                                          </p:stCondLst>
                                        </p:cTn>
                                        <p:tgtEl>
                                          <p:spTgt spid="9"/>
                                        </p:tgtEl>
                                      </p:cBhvr>
                                      <p:to x="100000" y="95000"/>
                                    </p:animScale>
                                    <p:animScale>
                                      <p:cBhvr>
                                        <p:cTn id="20" dur="41" decel="50000">
                                          <p:stCondLst>
                                            <p:cond delay="459"/>
                                          </p:stCondLst>
                                        </p:cTn>
                                        <p:tgtEl>
                                          <p:spTgt spid="9"/>
                                        </p:tgtEl>
                                      </p:cBhvr>
                                      <p:to x="100000" y="100000"/>
                                    </p:animScale>
                                  </p:childTnLst>
                                </p:cTn>
                              </p:par>
                              <p:par>
                                <p:cTn id="21" presetID="22" presetClass="entr" presetSubtype="4"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1000"/>
                            </p:stCondLst>
                            <p:childTnLst>
                              <p:par>
                                <p:cTn id="25" presetID="3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800" decel="100000"/>
                                        <p:tgtEl>
                                          <p:spTgt spid="11"/>
                                        </p:tgtEl>
                                      </p:cBhvr>
                                    </p:animEffect>
                                    <p:anim calcmode="lin" valueType="num">
                                      <p:cBhvr>
                                        <p:cTn id="28" dur="800" decel="100000" fill="hold"/>
                                        <p:tgtEl>
                                          <p:spTgt spid="11"/>
                                        </p:tgtEl>
                                        <p:attrNameLst>
                                          <p:attrName>style.rotation</p:attrName>
                                        </p:attrNameLst>
                                      </p:cBhvr>
                                      <p:tavLst>
                                        <p:tav tm="0">
                                          <p:val>
                                            <p:fltVal val="-90"/>
                                          </p:val>
                                        </p:tav>
                                        <p:tav tm="100000">
                                          <p:val>
                                            <p:fltVal val="0"/>
                                          </p:val>
                                        </p:tav>
                                      </p:tavLst>
                                    </p:anim>
                                    <p:anim calcmode="lin" valueType="num">
                                      <p:cBhvr>
                                        <p:cTn id="29" dur="800" decel="100000" fill="hold"/>
                                        <p:tgtEl>
                                          <p:spTgt spid="11"/>
                                        </p:tgtEl>
                                        <p:attrNameLst>
                                          <p:attrName>ppt_x</p:attrName>
                                        </p:attrNameLst>
                                      </p:cBhvr>
                                      <p:tavLst>
                                        <p:tav tm="0">
                                          <p:val>
                                            <p:strVal val="#ppt_x+0.4"/>
                                          </p:val>
                                        </p:tav>
                                        <p:tav tm="100000">
                                          <p:val>
                                            <p:strVal val="#ppt_x-0.05"/>
                                          </p:val>
                                        </p:tav>
                                      </p:tavLst>
                                    </p:anim>
                                    <p:anim calcmode="lin" valueType="num">
                                      <p:cBhvr>
                                        <p:cTn id="30" dur="800" decel="100000" fill="hold"/>
                                        <p:tgtEl>
                                          <p:spTgt spid="11"/>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800" decel="100000"/>
                                        <p:tgtEl>
                                          <p:spTgt spid="5"/>
                                        </p:tgtEl>
                                      </p:cBhvr>
                                    </p:animEffect>
                                    <p:anim calcmode="lin" valueType="num">
                                      <p:cBhvr>
                                        <p:cTn id="38" dur="800" decel="100000" fill="hold"/>
                                        <p:tgtEl>
                                          <p:spTgt spid="5"/>
                                        </p:tgtEl>
                                        <p:attrNameLst>
                                          <p:attrName>style.rotation</p:attrName>
                                        </p:attrNameLst>
                                      </p:cBhvr>
                                      <p:tavLst>
                                        <p:tav tm="0">
                                          <p:val>
                                            <p:fltVal val="-90"/>
                                          </p:val>
                                        </p:tav>
                                        <p:tav tm="100000">
                                          <p:val>
                                            <p:fltVal val="0"/>
                                          </p:val>
                                        </p:tav>
                                      </p:tavLst>
                                    </p:anim>
                                    <p:anim calcmode="lin" valueType="num">
                                      <p:cBhvr>
                                        <p:cTn id="39" dur="800" decel="100000" fill="hold"/>
                                        <p:tgtEl>
                                          <p:spTgt spid="5"/>
                                        </p:tgtEl>
                                        <p:attrNameLst>
                                          <p:attrName>ppt_x</p:attrName>
                                        </p:attrNameLst>
                                      </p:cBhvr>
                                      <p:tavLst>
                                        <p:tav tm="0">
                                          <p:val>
                                            <p:strVal val="#ppt_x+0.4"/>
                                          </p:val>
                                        </p:tav>
                                        <p:tav tm="100000">
                                          <p:val>
                                            <p:strVal val="#ppt_x-0.05"/>
                                          </p:val>
                                        </p:tav>
                                      </p:tavLst>
                                    </p:anim>
                                    <p:anim calcmode="lin" valueType="num">
                                      <p:cBhvr>
                                        <p:cTn id="40" dur="800" decel="100000" fill="hold"/>
                                        <p:tgtEl>
                                          <p:spTgt spid="5"/>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43" presetID="42" presetClass="entr" presetSubtype="0" fill="hold" grpId="0" nodeType="withEffect">
                                  <p:stCondLst>
                                    <p:cond delay="6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anim calcmode="lin" valueType="num">
                                      <p:cBhvr>
                                        <p:cTn id="46" dur="500" fill="hold"/>
                                        <p:tgtEl>
                                          <p:spTgt spid="8"/>
                                        </p:tgtEl>
                                        <p:attrNameLst>
                                          <p:attrName>ppt_x</p:attrName>
                                        </p:attrNameLst>
                                      </p:cBhvr>
                                      <p:tavLst>
                                        <p:tav tm="0">
                                          <p:val>
                                            <p:strVal val="#ppt_x"/>
                                          </p:val>
                                        </p:tav>
                                        <p:tav tm="100000">
                                          <p:val>
                                            <p:strVal val="#ppt_x"/>
                                          </p:val>
                                        </p:tav>
                                      </p:tavLst>
                                    </p:anim>
                                    <p:anim calcmode="lin" valueType="num">
                                      <p:cBhvr>
                                        <p:cTn id="47"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800" decel="100000"/>
                                        <p:tgtEl>
                                          <p:spTgt spid="6"/>
                                        </p:tgtEl>
                                      </p:cBhvr>
                                    </p:animEffect>
                                    <p:anim calcmode="lin" valueType="num">
                                      <p:cBhvr>
                                        <p:cTn id="53" dur="800" decel="100000" fill="hold"/>
                                        <p:tgtEl>
                                          <p:spTgt spid="6"/>
                                        </p:tgtEl>
                                        <p:attrNameLst>
                                          <p:attrName>style.rotation</p:attrName>
                                        </p:attrNameLst>
                                      </p:cBhvr>
                                      <p:tavLst>
                                        <p:tav tm="0">
                                          <p:val>
                                            <p:fltVal val="-90"/>
                                          </p:val>
                                        </p:tav>
                                        <p:tav tm="100000">
                                          <p:val>
                                            <p:fltVal val="0"/>
                                          </p:val>
                                        </p:tav>
                                      </p:tavLst>
                                    </p:anim>
                                    <p:anim calcmode="lin" valueType="num">
                                      <p:cBhvr>
                                        <p:cTn id="54" dur="800" decel="100000" fill="hold"/>
                                        <p:tgtEl>
                                          <p:spTgt spid="6"/>
                                        </p:tgtEl>
                                        <p:attrNameLst>
                                          <p:attrName>ppt_x</p:attrName>
                                        </p:attrNameLst>
                                      </p:cBhvr>
                                      <p:tavLst>
                                        <p:tav tm="0">
                                          <p:val>
                                            <p:strVal val="#ppt_x+0.4"/>
                                          </p:val>
                                        </p:tav>
                                        <p:tav tm="100000">
                                          <p:val>
                                            <p:strVal val="#ppt_x-0.05"/>
                                          </p:val>
                                        </p:tav>
                                      </p:tavLst>
                                    </p:anim>
                                    <p:anim calcmode="lin" valueType="num">
                                      <p:cBhvr>
                                        <p:cTn id="55" dur="800" decel="100000" fill="hold"/>
                                        <p:tgtEl>
                                          <p:spTgt spid="6"/>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58" presetID="42" presetClass="entr" presetSubtype="0" fill="hold" grpId="0" nodeType="withEffect">
                                  <p:stCondLst>
                                    <p:cond delay="40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anim calcmode="lin" valueType="num">
                                      <p:cBhvr>
                                        <p:cTn id="61" dur="500" fill="hold"/>
                                        <p:tgtEl>
                                          <p:spTgt spid="3"/>
                                        </p:tgtEl>
                                        <p:attrNameLst>
                                          <p:attrName>ppt_x</p:attrName>
                                        </p:attrNameLst>
                                      </p:cBhvr>
                                      <p:tavLst>
                                        <p:tav tm="0">
                                          <p:val>
                                            <p:strVal val="#ppt_x"/>
                                          </p:val>
                                        </p:tav>
                                        <p:tav tm="100000">
                                          <p:val>
                                            <p:strVal val="#ppt_x"/>
                                          </p:val>
                                        </p:tav>
                                      </p:tavLst>
                                    </p:anim>
                                    <p:anim calcmode="lin" valueType="num">
                                      <p:cBhvr>
                                        <p:cTn id="62"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B9C6F-7F20-9AA9-20FE-C3A45D91559A}"/>
              </a:ext>
            </a:extLst>
          </p:cNvPr>
          <p:cNvPicPr>
            <a:picLocks noChangeAspect="1"/>
          </p:cNvPicPr>
          <p:nvPr/>
        </p:nvPicPr>
        <p:blipFill>
          <a:blip r:embed="rId2"/>
          <a:stretch>
            <a:fillRect/>
          </a:stretch>
        </p:blipFill>
        <p:spPr>
          <a:xfrm>
            <a:off x="585322" y="225207"/>
            <a:ext cx="11021355" cy="6407586"/>
          </a:xfrm>
          <a:prstGeom prst="rect">
            <a:avLst/>
          </a:prstGeom>
        </p:spPr>
      </p:pic>
      <p:pic>
        <p:nvPicPr>
          <p:cNvPr id="6" name="Picture 5">
            <a:extLst>
              <a:ext uri="{FF2B5EF4-FFF2-40B4-BE49-F238E27FC236}">
                <a16:creationId xmlns:a16="http://schemas.microsoft.com/office/drawing/2014/main" id="{7F4A56B6-A37B-7740-AF58-A3D01994CBE7}"/>
              </a:ext>
            </a:extLst>
          </p:cNvPr>
          <p:cNvPicPr>
            <a:picLocks noChangeAspect="1"/>
          </p:cNvPicPr>
          <p:nvPr/>
        </p:nvPicPr>
        <p:blipFill>
          <a:blip r:embed="rId3"/>
          <a:stretch>
            <a:fillRect/>
          </a:stretch>
        </p:blipFill>
        <p:spPr>
          <a:xfrm>
            <a:off x="1703097" y="4086225"/>
            <a:ext cx="9195309" cy="1848683"/>
          </a:xfrm>
          <a:prstGeom prst="rect">
            <a:avLst/>
          </a:prstGeom>
        </p:spPr>
      </p:pic>
    </p:spTree>
    <p:extLst>
      <p:ext uri="{BB962C8B-B14F-4D97-AF65-F5344CB8AC3E}">
        <p14:creationId xmlns:p14="http://schemas.microsoft.com/office/powerpoint/2010/main" val="1556459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algn="just">
              <a:spcBef>
                <a:spcPts val="1200"/>
              </a:spcBef>
            </a:pPr>
            <a:r>
              <a:rPr lang="en-US" sz="2800" dirty="0">
                <a:solidFill>
                  <a:schemeClr val="tx1"/>
                </a:solidFill>
                <a:latin typeface="Calibri" panose="020F0502020204030204" pitchFamily="34" charset="0"/>
                <a:cs typeface="Calibri" panose="020F0502020204030204" pitchFamily="34" charset="0"/>
              </a:rPr>
              <a:t> </a:t>
            </a:r>
            <a:endParaRPr lang="vi-VN" sz="2800" b="1" dirty="0">
              <a:solidFill>
                <a:schemeClr val="tx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F20DB3E-1F43-7008-4680-D80F0B06A84A}"/>
              </a:ext>
            </a:extLst>
          </p:cNvPr>
          <p:cNvPicPr>
            <a:picLocks noChangeAspect="1"/>
          </p:cNvPicPr>
          <p:nvPr/>
        </p:nvPicPr>
        <p:blipFill>
          <a:blip r:embed="rId2"/>
          <a:stretch>
            <a:fillRect/>
          </a:stretch>
        </p:blipFill>
        <p:spPr>
          <a:xfrm>
            <a:off x="2405742" y="584427"/>
            <a:ext cx="6825344" cy="5662903"/>
          </a:xfrm>
          <a:prstGeom prst="rect">
            <a:avLst/>
          </a:prstGeom>
        </p:spPr>
      </p:pic>
    </p:spTree>
    <p:extLst>
      <p:ext uri="{BB962C8B-B14F-4D97-AF65-F5344CB8AC3E}">
        <p14:creationId xmlns:p14="http://schemas.microsoft.com/office/powerpoint/2010/main" val="1793086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TextBox 14">
            <a:extLst>
              <a:ext uri="{FF2B5EF4-FFF2-40B4-BE49-F238E27FC236}">
                <a16:creationId xmlns:a16="http://schemas.microsoft.com/office/drawing/2014/main" id="{FF6C3B9A-3E22-A13E-4430-E13935345138}"/>
              </a:ext>
            </a:extLst>
          </p:cNvPr>
          <p:cNvSpPr txBox="1"/>
          <p:nvPr/>
        </p:nvSpPr>
        <p:spPr>
          <a:xfrm>
            <a:off x="1077686" y="500743"/>
            <a:ext cx="6281057" cy="646331"/>
          </a:xfrm>
          <a:prstGeom prst="rect">
            <a:avLst/>
          </a:prstGeom>
          <a:noFill/>
        </p:spPr>
        <p:txBody>
          <a:bodyPr wrap="square" rtlCol="0">
            <a:spAutoFit/>
          </a:bodyPr>
          <a:lstStyle/>
          <a:p>
            <a:r>
              <a:rPr lang="en-US" sz="3600" b="1" dirty="0">
                <a:solidFill>
                  <a:srgbClr val="0070C0"/>
                </a:solidFill>
              </a:rPr>
              <a:t>1. So </a:t>
            </a:r>
            <a:r>
              <a:rPr lang="en-US" sz="3600" b="1" dirty="0" err="1">
                <a:solidFill>
                  <a:srgbClr val="0070C0"/>
                </a:solidFill>
              </a:rPr>
              <a:t>sánh</a:t>
            </a:r>
            <a:r>
              <a:rPr lang="en-US" sz="3600" b="1" dirty="0">
                <a:solidFill>
                  <a:srgbClr val="0070C0"/>
                </a:solidFill>
              </a:rPr>
              <a:t> 7,3 </a:t>
            </a:r>
            <a:r>
              <a:rPr lang="en-US" sz="3600" b="1" dirty="0" err="1">
                <a:solidFill>
                  <a:srgbClr val="0070C0"/>
                </a:solidFill>
              </a:rPr>
              <a:t>và</a:t>
            </a:r>
            <a:r>
              <a:rPr lang="en-US" sz="3600" b="1" dirty="0">
                <a:solidFill>
                  <a:srgbClr val="0070C0"/>
                </a:solidFill>
              </a:rPr>
              <a:t> 6,5</a:t>
            </a:r>
          </a:p>
        </p:txBody>
      </p:sp>
      <p:graphicFrame>
        <p:nvGraphicFramePr>
          <p:cNvPr id="18" name="Table 17">
            <a:extLst>
              <a:ext uri="{FF2B5EF4-FFF2-40B4-BE49-F238E27FC236}">
                <a16:creationId xmlns:a16="http://schemas.microsoft.com/office/drawing/2014/main" id="{5A054065-0E7A-8678-A813-54CC0CD145A8}"/>
              </a:ext>
            </a:extLst>
          </p:cNvPr>
          <p:cNvGraphicFramePr>
            <a:graphicFrameLocks noGrp="1"/>
          </p:cNvGraphicFramePr>
          <p:nvPr>
            <p:extLst>
              <p:ext uri="{D42A27DB-BD31-4B8C-83A1-F6EECF244321}">
                <p14:modId xmlns:p14="http://schemas.microsoft.com/office/powerpoint/2010/main" val="166934753"/>
              </p:ext>
            </p:extLst>
          </p:nvPr>
        </p:nvGraphicFramePr>
        <p:xfrm>
          <a:off x="2902857" y="1536093"/>
          <a:ext cx="8127999" cy="1989506"/>
        </p:xfrm>
        <a:graphic>
          <a:graphicData uri="http://schemas.openxmlformats.org/drawingml/2006/table">
            <a:tbl>
              <a:tblPr firstRow="1" bandRow="1">
                <a:tableStyleId>{5C22544A-7EE6-4342-B048-85BDC9FD1C3A}</a:tableStyleId>
              </a:tblPr>
              <a:tblGrid>
                <a:gridCol w="3487057">
                  <a:extLst>
                    <a:ext uri="{9D8B030D-6E8A-4147-A177-3AD203B41FA5}">
                      <a16:colId xmlns:a16="http://schemas.microsoft.com/office/drawing/2014/main" val="1688828043"/>
                    </a:ext>
                  </a:extLst>
                </a:gridCol>
                <a:gridCol w="816429">
                  <a:extLst>
                    <a:ext uri="{9D8B030D-6E8A-4147-A177-3AD203B41FA5}">
                      <a16:colId xmlns:a16="http://schemas.microsoft.com/office/drawing/2014/main" val="3050216634"/>
                    </a:ext>
                  </a:extLst>
                </a:gridCol>
                <a:gridCol w="3824513">
                  <a:extLst>
                    <a:ext uri="{9D8B030D-6E8A-4147-A177-3AD203B41FA5}">
                      <a16:colId xmlns:a16="http://schemas.microsoft.com/office/drawing/2014/main" val="3033244266"/>
                    </a:ext>
                  </a:extLst>
                </a:gridCol>
              </a:tblGrid>
              <a:tr h="587426">
                <a:tc>
                  <a:txBody>
                    <a:bodyPr/>
                    <a:lstStyle/>
                    <a:p>
                      <a:pPr algn="ctr"/>
                      <a:r>
                        <a:rPr lang="en-US" sz="3200" dirty="0" err="1"/>
                        <a:t>Phần</a:t>
                      </a:r>
                      <a:r>
                        <a:rPr lang="en-US" sz="3200" dirty="0"/>
                        <a:t> </a:t>
                      </a:r>
                      <a:r>
                        <a:rPr lang="en-US" sz="3200" dirty="0" err="1"/>
                        <a:t>nguyên</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3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3200" dirty="0" err="1"/>
                        <a:t>Phần</a:t>
                      </a:r>
                      <a:r>
                        <a:rPr lang="en-US" sz="3200" dirty="0"/>
                        <a:t> </a:t>
                      </a:r>
                      <a:r>
                        <a:rPr lang="en-US" sz="3200" dirty="0" err="1"/>
                        <a:t>thập</a:t>
                      </a:r>
                      <a:r>
                        <a:rPr lang="en-US" sz="3200" dirty="0"/>
                        <a:t> </a:t>
                      </a:r>
                      <a:r>
                        <a:rPr lang="en-US" sz="3200" dirty="0" err="1"/>
                        <a:t>phân</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256995327"/>
                  </a:ext>
                </a:extLst>
              </a:tr>
              <a:tr h="587426">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1053911"/>
                  </a:ext>
                </a:extLst>
              </a:tr>
              <a:tr h="587426">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7540495"/>
                  </a:ext>
                </a:extLst>
              </a:tr>
            </a:tbl>
          </a:graphicData>
        </a:graphic>
      </p:graphicFrame>
      <p:sp>
        <p:nvSpPr>
          <p:cNvPr id="19" name="Rectangle 18">
            <a:extLst>
              <a:ext uri="{FF2B5EF4-FFF2-40B4-BE49-F238E27FC236}">
                <a16:creationId xmlns:a16="http://schemas.microsoft.com/office/drawing/2014/main" id="{EE443F4C-3AD4-D940-4AD8-4EF019D18AAA}"/>
              </a:ext>
            </a:extLst>
          </p:cNvPr>
          <p:cNvSpPr/>
          <p:nvPr/>
        </p:nvSpPr>
        <p:spPr>
          <a:xfrm>
            <a:off x="1175657" y="2122713"/>
            <a:ext cx="881743" cy="576943"/>
          </a:xfrm>
          <a:prstGeom prst="rect">
            <a:avLst/>
          </a:prstGeom>
          <a:solidFill>
            <a:schemeClr val="bg1"/>
          </a:solid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rPr>
              <a:t>7,3</a:t>
            </a:r>
          </a:p>
        </p:txBody>
      </p:sp>
      <p:cxnSp>
        <p:nvCxnSpPr>
          <p:cNvPr id="21" name="Straight Arrow Connector 20">
            <a:extLst>
              <a:ext uri="{FF2B5EF4-FFF2-40B4-BE49-F238E27FC236}">
                <a16:creationId xmlns:a16="http://schemas.microsoft.com/office/drawing/2014/main" id="{10CDB939-B0F9-245F-DA3C-DEF6CAD4692F}"/>
              </a:ext>
            </a:extLst>
          </p:cNvPr>
          <p:cNvCxnSpPr/>
          <p:nvPr/>
        </p:nvCxnSpPr>
        <p:spPr>
          <a:xfrm>
            <a:off x="2122715" y="2481942"/>
            <a:ext cx="674915"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843AD7B-ED78-A06B-A402-061AF4AA659F}"/>
              </a:ext>
            </a:extLst>
          </p:cNvPr>
          <p:cNvSpPr txBox="1"/>
          <p:nvPr/>
        </p:nvSpPr>
        <p:spPr>
          <a:xfrm>
            <a:off x="4365172" y="2100944"/>
            <a:ext cx="1349829" cy="707886"/>
          </a:xfrm>
          <a:prstGeom prst="rect">
            <a:avLst/>
          </a:prstGeom>
          <a:noFill/>
        </p:spPr>
        <p:txBody>
          <a:bodyPr wrap="square" rtlCol="0">
            <a:spAutoFit/>
          </a:bodyPr>
          <a:lstStyle/>
          <a:p>
            <a:r>
              <a:rPr lang="en-US" sz="4000" dirty="0">
                <a:solidFill>
                  <a:srgbClr val="002060"/>
                </a:solidFill>
              </a:rPr>
              <a:t>7</a:t>
            </a:r>
          </a:p>
        </p:txBody>
      </p:sp>
      <p:sp>
        <p:nvSpPr>
          <p:cNvPr id="23" name="TextBox 22">
            <a:extLst>
              <a:ext uri="{FF2B5EF4-FFF2-40B4-BE49-F238E27FC236}">
                <a16:creationId xmlns:a16="http://schemas.microsoft.com/office/drawing/2014/main" id="{AD39FAC1-F848-347D-8F97-497E0F736108}"/>
              </a:ext>
            </a:extLst>
          </p:cNvPr>
          <p:cNvSpPr txBox="1"/>
          <p:nvPr/>
        </p:nvSpPr>
        <p:spPr>
          <a:xfrm>
            <a:off x="6520544" y="2155372"/>
            <a:ext cx="620485" cy="707886"/>
          </a:xfrm>
          <a:prstGeom prst="rect">
            <a:avLst/>
          </a:prstGeom>
          <a:noFill/>
        </p:spPr>
        <p:txBody>
          <a:bodyPr wrap="square" rtlCol="0">
            <a:spAutoFit/>
          </a:bodyPr>
          <a:lstStyle/>
          <a:p>
            <a:r>
              <a:rPr lang="en-US" sz="4000" dirty="0">
                <a:solidFill>
                  <a:srgbClr val="002060"/>
                </a:solidFill>
              </a:rPr>
              <a:t>,</a:t>
            </a:r>
          </a:p>
        </p:txBody>
      </p:sp>
      <p:sp>
        <p:nvSpPr>
          <p:cNvPr id="24" name="TextBox 23">
            <a:extLst>
              <a:ext uri="{FF2B5EF4-FFF2-40B4-BE49-F238E27FC236}">
                <a16:creationId xmlns:a16="http://schemas.microsoft.com/office/drawing/2014/main" id="{90D1310D-A3CA-6694-5EA3-F92FA206BC4E}"/>
              </a:ext>
            </a:extLst>
          </p:cNvPr>
          <p:cNvSpPr txBox="1"/>
          <p:nvPr/>
        </p:nvSpPr>
        <p:spPr>
          <a:xfrm>
            <a:off x="8937173" y="2057400"/>
            <a:ext cx="620485" cy="707886"/>
          </a:xfrm>
          <a:prstGeom prst="rect">
            <a:avLst/>
          </a:prstGeom>
          <a:noFill/>
        </p:spPr>
        <p:txBody>
          <a:bodyPr wrap="square" rtlCol="0">
            <a:spAutoFit/>
          </a:bodyPr>
          <a:lstStyle/>
          <a:p>
            <a:r>
              <a:rPr lang="en-US" sz="4000" dirty="0">
                <a:solidFill>
                  <a:srgbClr val="002060"/>
                </a:solidFill>
              </a:rPr>
              <a:t>3</a:t>
            </a:r>
          </a:p>
        </p:txBody>
      </p:sp>
      <p:sp>
        <p:nvSpPr>
          <p:cNvPr id="25" name="Rectangle 24">
            <a:extLst>
              <a:ext uri="{FF2B5EF4-FFF2-40B4-BE49-F238E27FC236}">
                <a16:creationId xmlns:a16="http://schemas.microsoft.com/office/drawing/2014/main" id="{BB70B560-F1C7-494A-1730-F176CC97F73D}"/>
              </a:ext>
            </a:extLst>
          </p:cNvPr>
          <p:cNvSpPr/>
          <p:nvPr/>
        </p:nvSpPr>
        <p:spPr>
          <a:xfrm>
            <a:off x="1219200" y="2960913"/>
            <a:ext cx="881743" cy="576943"/>
          </a:xfrm>
          <a:prstGeom prst="rect">
            <a:avLst/>
          </a:prstGeom>
          <a:solidFill>
            <a:schemeClr val="bg1"/>
          </a:solid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rPr>
              <a:t>6,5</a:t>
            </a:r>
          </a:p>
        </p:txBody>
      </p:sp>
      <p:cxnSp>
        <p:nvCxnSpPr>
          <p:cNvPr id="26" name="Straight Arrow Connector 25">
            <a:extLst>
              <a:ext uri="{FF2B5EF4-FFF2-40B4-BE49-F238E27FC236}">
                <a16:creationId xmlns:a16="http://schemas.microsoft.com/office/drawing/2014/main" id="{36AFEB47-4197-C354-72A8-16DF2A68DCD0}"/>
              </a:ext>
            </a:extLst>
          </p:cNvPr>
          <p:cNvCxnSpPr/>
          <p:nvPr/>
        </p:nvCxnSpPr>
        <p:spPr>
          <a:xfrm>
            <a:off x="2144486" y="3276600"/>
            <a:ext cx="674915"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4EDE50D-072C-58CC-0843-C4F61F9D0E1D}"/>
              </a:ext>
            </a:extLst>
          </p:cNvPr>
          <p:cNvSpPr txBox="1"/>
          <p:nvPr/>
        </p:nvSpPr>
        <p:spPr>
          <a:xfrm>
            <a:off x="4365172" y="2808516"/>
            <a:ext cx="1349829" cy="707886"/>
          </a:xfrm>
          <a:prstGeom prst="rect">
            <a:avLst/>
          </a:prstGeom>
          <a:noFill/>
        </p:spPr>
        <p:txBody>
          <a:bodyPr wrap="square" rtlCol="0">
            <a:spAutoFit/>
          </a:bodyPr>
          <a:lstStyle/>
          <a:p>
            <a:r>
              <a:rPr lang="en-US" sz="4000" dirty="0">
                <a:solidFill>
                  <a:srgbClr val="002060"/>
                </a:solidFill>
              </a:rPr>
              <a:t>6</a:t>
            </a:r>
          </a:p>
        </p:txBody>
      </p:sp>
      <p:sp>
        <p:nvSpPr>
          <p:cNvPr id="28" name="TextBox 27">
            <a:extLst>
              <a:ext uri="{FF2B5EF4-FFF2-40B4-BE49-F238E27FC236}">
                <a16:creationId xmlns:a16="http://schemas.microsoft.com/office/drawing/2014/main" id="{691602DE-9E4C-D336-CB3E-43138DE543F9}"/>
              </a:ext>
            </a:extLst>
          </p:cNvPr>
          <p:cNvSpPr txBox="1"/>
          <p:nvPr/>
        </p:nvSpPr>
        <p:spPr>
          <a:xfrm>
            <a:off x="6542315" y="2786744"/>
            <a:ext cx="620485" cy="707886"/>
          </a:xfrm>
          <a:prstGeom prst="rect">
            <a:avLst/>
          </a:prstGeom>
          <a:noFill/>
        </p:spPr>
        <p:txBody>
          <a:bodyPr wrap="square" rtlCol="0">
            <a:spAutoFit/>
          </a:bodyPr>
          <a:lstStyle/>
          <a:p>
            <a:r>
              <a:rPr lang="en-US" sz="4000" dirty="0">
                <a:solidFill>
                  <a:srgbClr val="002060"/>
                </a:solidFill>
              </a:rPr>
              <a:t>,</a:t>
            </a:r>
          </a:p>
        </p:txBody>
      </p:sp>
      <p:sp>
        <p:nvSpPr>
          <p:cNvPr id="29" name="TextBox 28">
            <a:extLst>
              <a:ext uri="{FF2B5EF4-FFF2-40B4-BE49-F238E27FC236}">
                <a16:creationId xmlns:a16="http://schemas.microsoft.com/office/drawing/2014/main" id="{804234CF-39E2-BB19-4242-90F73274A135}"/>
              </a:ext>
            </a:extLst>
          </p:cNvPr>
          <p:cNvSpPr txBox="1"/>
          <p:nvPr/>
        </p:nvSpPr>
        <p:spPr>
          <a:xfrm>
            <a:off x="8937173" y="2797629"/>
            <a:ext cx="620485" cy="707886"/>
          </a:xfrm>
          <a:prstGeom prst="rect">
            <a:avLst/>
          </a:prstGeom>
          <a:noFill/>
        </p:spPr>
        <p:txBody>
          <a:bodyPr wrap="square" rtlCol="0">
            <a:spAutoFit/>
          </a:bodyPr>
          <a:lstStyle/>
          <a:p>
            <a:r>
              <a:rPr lang="en-US" sz="4000" dirty="0">
                <a:solidFill>
                  <a:srgbClr val="002060"/>
                </a:solidFill>
              </a:rPr>
              <a:t>5</a:t>
            </a:r>
          </a:p>
        </p:txBody>
      </p:sp>
      <p:cxnSp>
        <p:nvCxnSpPr>
          <p:cNvPr id="31" name="Straight Arrow Connector 30">
            <a:extLst>
              <a:ext uri="{FF2B5EF4-FFF2-40B4-BE49-F238E27FC236}">
                <a16:creationId xmlns:a16="http://schemas.microsoft.com/office/drawing/2014/main" id="{1EB5B25B-7D91-5430-DFA8-2D481645C373}"/>
              </a:ext>
            </a:extLst>
          </p:cNvPr>
          <p:cNvCxnSpPr>
            <a:cxnSpLocks/>
          </p:cNvCxnSpPr>
          <p:nvPr/>
        </p:nvCxnSpPr>
        <p:spPr>
          <a:xfrm>
            <a:off x="4528458" y="3570514"/>
            <a:ext cx="0" cy="54428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C7C1C2E-AB97-324B-4E8F-4ABC14729D59}"/>
              </a:ext>
            </a:extLst>
          </p:cNvPr>
          <p:cNvSpPr/>
          <p:nvPr/>
        </p:nvSpPr>
        <p:spPr>
          <a:xfrm>
            <a:off x="3875314" y="4158342"/>
            <a:ext cx="1240972" cy="576943"/>
          </a:xfrm>
          <a:prstGeom prst="rect">
            <a:avLst/>
          </a:prstGeom>
          <a:solidFill>
            <a:schemeClr val="bg1"/>
          </a:solid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rPr>
              <a:t>7 &gt; 6</a:t>
            </a:r>
          </a:p>
        </p:txBody>
      </p:sp>
      <p:sp>
        <p:nvSpPr>
          <p:cNvPr id="34" name="TextBox 33">
            <a:extLst>
              <a:ext uri="{FF2B5EF4-FFF2-40B4-BE49-F238E27FC236}">
                <a16:creationId xmlns:a16="http://schemas.microsoft.com/office/drawing/2014/main" id="{5001C6EE-3D2D-D27A-007C-3FC2A3463B73}"/>
              </a:ext>
            </a:extLst>
          </p:cNvPr>
          <p:cNvSpPr txBox="1"/>
          <p:nvPr/>
        </p:nvSpPr>
        <p:spPr>
          <a:xfrm>
            <a:off x="2057399" y="5007429"/>
            <a:ext cx="6281057" cy="646331"/>
          </a:xfrm>
          <a:prstGeom prst="rect">
            <a:avLst/>
          </a:prstGeom>
          <a:noFill/>
        </p:spPr>
        <p:txBody>
          <a:bodyPr wrap="square" rtlCol="0">
            <a:spAutoFit/>
          </a:bodyPr>
          <a:lstStyle/>
          <a:p>
            <a:r>
              <a:rPr lang="en-US" sz="3600" b="1" dirty="0" err="1">
                <a:solidFill>
                  <a:srgbClr val="0070C0"/>
                </a:solidFill>
              </a:rPr>
              <a:t>Vậy</a:t>
            </a:r>
            <a:r>
              <a:rPr lang="en-US" sz="3600" b="1" dirty="0">
                <a:solidFill>
                  <a:srgbClr val="0070C0"/>
                </a:solidFill>
              </a:rPr>
              <a:t> 7,3 &gt; 6,5 hay 6,5 &lt; 7,3.</a:t>
            </a:r>
          </a:p>
        </p:txBody>
      </p:sp>
    </p:spTree>
    <p:extLst>
      <p:ext uri="{BB962C8B-B14F-4D97-AF65-F5344CB8AC3E}">
        <p14:creationId xmlns:p14="http://schemas.microsoft.com/office/powerpoint/2010/main" val="34850151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down)">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down)">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down)">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34">
                                            <p:txEl>
                                              <p:pRg st="0" end="0"/>
                                            </p:txEl>
                                          </p:spTgt>
                                        </p:tgtEl>
                                        <p:attrNameLst>
                                          <p:attrName>style.visibility</p:attrName>
                                        </p:attrNameLst>
                                      </p:cBhvr>
                                      <p:to>
                                        <p:strVal val="visible"/>
                                      </p:to>
                                    </p:set>
                                    <p:animEffect transition="in" filter="wipe(down)">
                                      <p:cBhvr>
                                        <p:cTn id="7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23" grpId="0"/>
      <p:bldP spid="24" grpId="0"/>
      <p:bldP spid="25" grpId="0" animBg="1"/>
      <p:bldP spid="27" grpId="0"/>
      <p:bldP spid="28" grpId="0"/>
      <p:bldP spid="29" grpId="0"/>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grpSp>
        <p:nvGrpSpPr>
          <p:cNvPr id="4" name="Group 3">
            <a:extLst>
              <a:ext uri="{FF2B5EF4-FFF2-40B4-BE49-F238E27FC236}">
                <a16:creationId xmlns:a16="http://schemas.microsoft.com/office/drawing/2014/main" id="{AE65CA0A-1411-6C20-E6CE-C533136BE8E5}"/>
              </a:ext>
            </a:extLst>
          </p:cNvPr>
          <p:cNvGrpSpPr/>
          <p:nvPr/>
        </p:nvGrpSpPr>
        <p:grpSpPr>
          <a:xfrm>
            <a:off x="1747972" y="912876"/>
            <a:ext cx="9268371" cy="4097274"/>
            <a:chOff x="134360" y="1281455"/>
            <a:chExt cx="8398657" cy="4097274"/>
          </a:xfrm>
        </p:grpSpPr>
        <p:sp>
          <p:nvSpPr>
            <p:cNvPr id="5" name="Rectangle: Rounded Corners 7">
              <a:extLst>
                <a:ext uri="{FF2B5EF4-FFF2-40B4-BE49-F238E27FC236}">
                  <a16:creationId xmlns:a16="http://schemas.microsoft.com/office/drawing/2014/main" id="{AD629462-FBBC-BAFC-3079-722C4E4BE6AF}"/>
                </a:ext>
              </a:extLst>
            </p:cNvPr>
            <p:cNvSpPr/>
            <p:nvPr/>
          </p:nvSpPr>
          <p:spPr>
            <a:xfrm>
              <a:off x="663797" y="1810891"/>
              <a:ext cx="7869220" cy="3567838"/>
            </a:xfrm>
            <a:custGeom>
              <a:avLst/>
              <a:gdLst>
                <a:gd name="connsiteX0" fmla="*/ 0 w 7869220"/>
                <a:gd name="connsiteY0" fmla="*/ 594651 h 3567838"/>
                <a:gd name="connsiteX1" fmla="*/ 1058961 w 7869220"/>
                <a:gd name="connsiteY1" fmla="*/ 0 h 3567838"/>
                <a:gd name="connsiteX2" fmla="*/ 6810257 w 7869220"/>
                <a:gd name="connsiteY2" fmla="*/ 0 h 3567838"/>
                <a:gd name="connsiteX3" fmla="*/ 7869220 w 7869220"/>
                <a:gd name="connsiteY3" fmla="*/ 594651 h 3567838"/>
                <a:gd name="connsiteX4" fmla="*/ 7869220 w 7869220"/>
                <a:gd name="connsiteY4" fmla="*/ 2973186 h 3567838"/>
                <a:gd name="connsiteX5" fmla="*/ 6810257 w 7869220"/>
                <a:gd name="connsiteY5" fmla="*/ 3567838 h 3567838"/>
                <a:gd name="connsiteX6" fmla="*/ 1058961 w 7869220"/>
                <a:gd name="connsiteY6" fmla="*/ 3567838 h 3567838"/>
                <a:gd name="connsiteX7" fmla="*/ 0 w 7869220"/>
                <a:gd name="connsiteY7" fmla="*/ 2973186 h 3567838"/>
                <a:gd name="connsiteX8" fmla="*/ 0 w 7869220"/>
                <a:gd name="connsiteY8" fmla="*/ 594651 h 3567838"/>
                <a:gd name="connsiteX0" fmla="*/ 0 w 7869220"/>
                <a:gd name="connsiteY0" fmla="*/ 594651 h 3567838"/>
                <a:gd name="connsiteX1" fmla="*/ 1058961 w 7869220"/>
                <a:gd name="connsiteY1" fmla="*/ 0 h 3567838"/>
                <a:gd name="connsiteX2" fmla="*/ 6810257 w 7869220"/>
                <a:gd name="connsiteY2" fmla="*/ 0 h 3567838"/>
                <a:gd name="connsiteX3" fmla="*/ 7869220 w 7869220"/>
                <a:gd name="connsiteY3" fmla="*/ 594651 h 3567838"/>
                <a:gd name="connsiteX4" fmla="*/ 7869220 w 7869220"/>
                <a:gd name="connsiteY4" fmla="*/ 2973186 h 3567838"/>
                <a:gd name="connsiteX5" fmla="*/ 6810257 w 7869220"/>
                <a:gd name="connsiteY5" fmla="*/ 3567838 h 3567838"/>
                <a:gd name="connsiteX6" fmla="*/ 1058961 w 7869220"/>
                <a:gd name="connsiteY6" fmla="*/ 3567838 h 3567838"/>
                <a:gd name="connsiteX7" fmla="*/ 0 w 7869220"/>
                <a:gd name="connsiteY7" fmla="*/ 2973186 h 3567838"/>
                <a:gd name="connsiteX8" fmla="*/ 0 w 7869220"/>
                <a:gd name="connsiteY8" fmla="*/ 594651 h 3567838"/>
                <a:gd name="connsiteX0" fmla="*/ 0 w 7869220"/>
                <a:gd name="connsiteY0" fmla="*/ 594651 h 3567838"/>
                <a:gd name="connsiteX1" fmla="*/ 1058961 w 7869220"/>
                <a:gd name="connsiteY1" fmla="*/ 0 h 3567838"/>
                <a:gd name="connsiteX2" fmla="*/ 6810257 w 7869220"/>
                <a:gd name="connsiteY2" fmla="*/ 0 h 3567838"/>
                <a:gd name="connsiteX3" fmla="*/ 7869220 w 7869220"/>
                <a:gd name="connsiteY3" fmla="*/ 594651 h 3567838"/>
                <a:gd name="connsiteX4" fmla="*/ 7869220 w 7869220"/>
                <a:gd name="connsiteY4" fmla="*/ 2973186 h 3567838"/>
                <a:gd name="connsiteX5" fmla="*/ 6810257 w 7869220"/>
                <a:gd name="connsiteY5" fmla="*/ 3567838 h 3567838"/>
                <a:gd name="connsiteX6" fmla="*/ 1058961 w 7869220"/>
                <a:gd name="connsiteY6" fmla="*/ 3567838 h 3567838"/>
                <a:gd name="connsiteX7" fmla="*/ 0 w 7869220"/>
                <a:gd name="connsiteY7" fmla="*/ 2973186 h 3567838"/>
                <a:gd name="connsiteX8" fmla="*/ 0 w 7869220"/>
                <a:gd name="connsiteY8" fmla="*/ 594651 h 356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69220" h="3567838" fill="none" extrusionOk="0">
                  <a:moveTo>
                    <a:pt x="0" y="594651"/>
                  </a:moveTo>
                  <a:cubicBezTo>
                    <a:pt x="-230005" y="186159"/>
                    <a:pt x="626627" y="153506"/>
                    <a:pt x="1058961" y="0"/>
                  </a:cubicBezTo>
                  <a:cubicBezTo>
                    <a:pt x="3733242" y="-128743"/>
                    <a:pt x="5029741" y="548892"/>
                    <a:pt x="6810257" y="0"/>
                  </a:cubicBezTo>
                  <a:cubicBezTo>
                    <a:pt x="7338792" y="-16448"/>
                    <a:pt x="7923365" y="204014"/>
                    <a:pt x="7869220" y="594651"/>
                  </a:cubicBezTo>
                  <a:cubicBezTo>
                    <a:pt x="7996172" y="1601661"/>
                    <a:pt x="7929254" y="1943168"/>
                    <a:pt x="7869220" y="2973186"/>
                  </a:cubicBezTo>
                  <a:cubicBezTo>
                    <a:pt x="7771551" y="3265433"/>
                    <a:pt x="7362520" y="3451136"/>
                    <a:pt x="6810257" y="3567838"/>
                  </a:cubicBezTo>
                  <a:cubicBezTo>
                    <a:pt x="6345108" y="3017257"/>
                    <a:pt x="4339481" y="3907500"/>
                    <a:pt x="1058961" y="3567838"/>
                  </a:cubicBezTo>
                  <a:cubicBezTo>
                    <a:pt x="375687" y="3609225"/>
                    <a:pt x="-33696" y="3444973"/>
                    <a:pt x="0" y="2973186"/>
                  </a:cubicBezTo>
                  <a:cubicBezTo>
                    <a:pt x="-191255" y="2270647"/>
                    <a:pt x="-182943" y="1345372"/>
                    <a:pt x="0" y="594651"/>
                  </a:cubicBezTo>
                  <a:close/>
                </a:path>
                <a:path w="7869220" h="3567838" stroke="0" extrusionOk="0">
                  <a:moveTo>
                    <a:pt x="0" y="594651"/>
                  </a:moveTo>
                  <a:cubicBezTo>
                    <a:pt x="-47815" y="152624"/>
                    <a:pt x="435074" y="-188721"/>
                    <a:pt x="1058961" y="0"/>
                  </a:cubicBezTo>
                  <a:cubicBezTo>
                    <a:pt x="1682075" y="-236176"/>
                    <a:pt x="5725424" y="-54063"/>
                    <a:pt x="6810257" y="0"/>
                  </a:cubicBezTo>
                  <a:cubicBezTo>
                    <a:pt x="7444355" y="-89826"/>
                    <a:pt x="7881377" y="332465"/>
                    <a:pt x="7869220" y="594651"/>
                  </a:cubicBezTo>
                  <a:cubicBezTo>
                    <a:pt x="7535998" y="866704"/>
                    <a:pt x="7745085" y="1764436"/>
                    <a:pt x="7869220" y="2973186"/>
                  </a:cubicBezTo>
                  <a:cubicBezTo>
                    <a:pt x="7998061" y="3277488"/>
                    <a:pt x="7402780" y="3532426"/>
                    <a:pt x="6810257" y="3567838"/>
                  </a:cubicBezTo>
                  <a:cubicBezTo>
                    <a:pt x="5923429" y="3329231"/>
                    <a:pt x="3014594" y="3861716"/>
                    <a:pt x="1058961" y="3567838"/>
                  </a:cubicBezTo>
                  <a:cubicBezTo>
                    <a:pt x="496488" y="3592608"/>
                    <a:pt x="78042" y="3211330"/>
                    <a:pt x="0" y="2973186"/>
                  </a:cubicBezTo>
                  <a:cubicBezTo>
                    <a:pt x="100810" y="2281021"/>
                    <a:pt x="-180329" y="1154449"/>
                    <a:pt x="0" y="594651"/>
                  </a:cubicBezTo>
                  <a:close/>
                </a:path>
                <a:path w="7869220" h="3567838" fill="none" stroke="0" extrusionOk="0">
                  <a:moveTo>
                    <a:pt x="0" y="594651"/>
                  </a:moveTo>
                  <a:cubicBezTo>
                    <a:pt x="-223152" y="204872"/>
                    <a:pt x="531143" y="-60567"/>
                    <a:pt x="1058961" y="0"/>
                  </a:cubicBezTo>
                  <a:cubicBezTo>
                    <a:pt x="3257992" y="-402690"/>
                    <a:pt x="5466113" y="132792"/>
                    <a:pt x="6810257" y="0"/>
                  </a:cubicBezTo>
                  <a:cubicBezTo>
                    <a:pt x="7355949" y="10423"/>
                    <a:pt x="7873013" y="250976"/>
                    <a:pt x="7869220" y="594651"/>
                  </a:cubicBezTo>
                  <a:cubicBezTo>
                    <a:pt x="8012760" y="1581756"/>
                    <a:pt x="7886620" y="1978208"/>
                    <a:pt x="7869220" y="2973186"/>
                  </a:cubicBezTo>
                  <a:cubicBezTo>
                    <a:pt x="7783935" y="3316321"/>
                    <a:pt x="7441325" y="3461473"/>
                    <a:pt x="6810257" y="3567838"/>
                  </a:cubicBezTo>
                  <a:cubicBezTo>
                    <a:pt x="6513566" y="4059208"/>
                    <a:pt x="3893689" y="3703696"/>
                    <a:pt x="1058961" y="3567838"/>
                  </a:cubicBezTo>
                  <a:cubicBezTo>
                    <a:pt x="425252" y="3548739"/>
                    <a:pt x="25043" y="3275586"/>
                    <a:pt x="0" y="2973186"/>
                  </a:cubicBezTo>
                  <a:cubicBezTo>
                    <a:pt x="-157149" y="2512242"/>
                    <a:pt x="-106273" y="1371909"/>
                    <a:pt x="0" y="594651"/>
                  </a:cubicBezTo>
                  <a:close/>
                </a:path>
                <a:path w="7869220" h="3567838" fill="none" stroke="0" extrusionOk="0">
                  <a:moveTo>
                    <a:pt x="0" y="594651"/>
                  </a:moveTo>
                  <a:cubicBezTo>
                    <a:pt x="-196160" y="175969"/>
                    <a:pt x="534460" y="28498"/>
                    <a:pt x="1058961" y="0"/>
                  </a:cubicBezTo>
                  <a:cubicBezTo>
                    <a:pt x="3645323" y="-353827"/>
                    <a:pt x="5127954" y="291513"/>
                    <a:pt x="6810257" y="0"/>
                  </a:cubicBezTo>
                  <a:cubicBezTo>
                    <a:pt x="7364536" y="-26124"/>
                    <a:pt x="7893942" y="220742"/>
                    <a:pt x="7869220" y="594651"/>
                  </a:cubicBezTo>
                  <a:cubicBezTo>
                    <a:pt x="7998496" y="1592505"/>
                    <a:pt x="7867647" y="1952268"/>
                    <a:pt x="7869220" y="2973186"/>
                  </a:cubicBezTo>
                  <a:cubicBezTo>
                    <a:pt x="7807688" y="3303783"/>
                    <a:pt x="7350652" y="3464869"/>
                    <a:pt x="6810257" y="3567838"/>
                  </a:cubicBezTo>
                  <a:cubicBezTo>
                    <a:pt x="6338811" y="3463139"/>
                    <a:pt x="4113694" y="3730434"/>
                    <a:pt x="1058961" y="3567838"/>
                  </a:cubicBezTo>
                  <a:cubicBezTo>
                    <a:pt x="384888" y="3611450"/>
                    <a:pt x="-3721" y="3374056"/>
                    <a:pt x="0" y="2973186"/>
                  </a:cubicBezTo>
                  <a:cubicBezTo>
                    <a:pt x="-252901" y="2282537"/>
                    <a:pt x="-137689" y="1412670"/>
                    <a:pt x="0" y="594651"/>
                  </a:cubicBezTo>
                  <a:close/>
                </a:path>
              </a:pathLst>
            </a:custGeom>
            <a:solidFill>
              <a:srgbClr val="CCFFFF"/>
            </a:solidFill>
            <a:ln w="57150">
              <a:solidFill>
                <a:srgbClr val="002060"/>
              </a:solidFill>
              <a:extLst>
                <a:ext uri="{C807C97D-BFC1-408E-A445-0C87EB9F89A2}">
                  <ask:lineSketchStyleProps xmlns:ask="http://schemas.microsoft.com/office/drawing/2018/sketchyshapes" sd="983016561">
                    <a:custGeom>
                      <a:avLst/>
                      <a:gdLst>
                        <a:gd name="connsiteX0" fmla="*/ 0 w 8684109"/>
                        <a:gd name="connsiteY0" fmla="*/ 594651 h 3567838"/>
                        <a:gd name="connsiteX1" fmla="*/ 1168621 w 8684109"/>
                        <a:gd name="connsiteY1" fmla="*/ 0 h 3567838"/>
                        <a:gd name="connsiteX2" fmla="*/ 7515487 w 8684109"/>
                        <a:gd name="connsiteY2" fmla="*/ 0 h 3567838"/>
                        <a:gd name="connsiteX3" fmla="*/ 8684109 w 8684109"/>
                        <a:gd name="connsiteY3" fmla="*/ 594651 h 3567838"/>
                        <a:gd name="connsiteX4" fmla="*/ 8684109 w 8684109"/>
                        <a:gd name="connsiteY4" fmla="*/ 2973186 h 3567838"/>
                        <a:gd name="connsiteX5" fmla="*/ 7515487 w 8684109"/>
                        <a:gd name="connsiteY5" fmla="*/ 3567838 h 3567838"/>
                        <a:gd name="connsiteX6" fmla="*/ 1168621 w 8684109"/>
                        <a:gd name="connsiteY6" fmla="*/ 3567838 h 3567838"/>
                        <a:gd name="connsiteX7" fmla="*/ 0 w 8684109"/>
                        <a:gd name="connsiteY7" fmla="*/ 2973186 h 3567838"/>
                        <a:gd name="connsiteX8" fmla="*/ 0 w 8684109"/>
                        <a:gd name="connsiteY8" fmla="*/ 594651 h 3567838"/>
                        <a:gd name="connsiteX0" fmla="*/ 0 w 8684109"/>
                        <a:gd name="connsiteY0" fmla="*/ 594651 h 3567838"/>
                        <a:gd name="connsiteX1" fmla="*/ 1168621 w 8684109"/>
                        <a:gd name="connsiteY1" fmla="*/ 0 h 3567838"/>
                        <a:gd name="connsiteX2" fmla="*/ 7515487 w 8684109"/>
                        <a:gd name="connsiteY2" fmla="*/ 0 h 3567838"/>
                        <a:gd name="connsiteX3" fmla="*/ 8684109 w 8684109"/>
                        <a:gd name="connsiteY3" fmla="*/ 594651 h 3567838"/>
                        <a:gd name="connsiteX4" fmla="*/ 8684109 w 8684109"/>
                        <a:gd name="connsiteY4" fmla="*/ 2973186 h 3567838"/>
                        <a:gd name="connsiteX5" fmla="*/ 7515487 w 8684109"/>
                        <a:gd name="connsiteY5" fmla="*/ 3567838 h 3567838"/>
                        <a:gd name="connsiteX6" fmla="*/ 1168621 w 8684109"/>
                        <a:gd name="connsiteY6" fmla="*/ 3567838 h 3567838"/>
                        <a:gd name="connsiteX7" fmla="*/ 0 w 8684109"/>
                        <a:gd name="connsiteY7" fmla="*/ 2973186 h 3567838"/>
                        <a:gd name="connsiteX8" fmla="*/ 0 w 8684109"/>
                        <a:gd name="connsiteY8" fmla="*/ 594651 h 356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4109" h="3567838" fill="none" extrusionOk="0">
                          <a:moveTo>
                            <a:pt x="0" y="594651"/>
                          </a:moveTo>
                          <a:cubicBezTo>
                            <a:pt x="-186734" y="211584"/>
                            <a:pt x="631303" y="91396"/>
                            <a:pt x="1168621" y="0"/>
                          </a:cubicBezTo>
                          <a:cubicBezTo>
                            <a:pt x="3866393" y="-93005"/>
                            <a:pt x="5635176" y="268902"/>
                            <a:pt x="7515487" y="0"/>
                          </a:cubicBezTo>
                          <a:cubicBezTo>
                            <a:pt x="8128439" y="-8014"/>
                            <a:pt x="8732551" y="217672"/>
                            <a:pt x="8684109" y="594651"/>
                          </a:cubicBezTo>
                          <a:cubicBezTo>
                            <a:pt x="8796692" y="1570711"/>
                            <a:pt x="8724728" y="1961545"/>
                            <a:pt x="8684109" y="2973186"/>
                          </a:cubicBezTo>
                          <a:cubicBezTo>
                            <a:pt x="8587764" y="3270507"/>
                            <a:pt x="8138851" y="3509405"/>
                            <a:pt x="7515487" y="3567838"/>
                          </a:cubicBezTo>
                          <a:cubicBezTo>
                            <a:pt x="6970469" y="3108072"/>
                            <a:pt x="4549775" y="3802937"/>
                            <a:pt x="1168621" y="3567838"/>
                          </a:cubicBezTo>
                          <a:cubicBezTo>
                            <a:pt x="425187" y="3604421"/>
                            <a:pt x="-21335" y="3379484"/>
                            <a:pt x="0" y="2973186"/>
                          </a:cubicBezTo>
                          <a:cubicBezTo>
                            <a:pt x="-145812" y="2331464"/>
                            <a:pt x="-192571" y="1334641"/>
                            <a:pt x="0" y="594651"/>
                          </a:cubicBezTo>
                          <a:close/>
                        </a:path>
                        <a:path w="8684109" h="3567838" stroke="0" extrusionOk="0">
                          <a:moveTo>
                            <a:pt x="0" y="594651"/>
                          </a:moveTo>
                          <a:cubicBezTo>
                            <a:pt x="-59616" y="171488"/>
                            <a:pt x="477097" y="-172525"/>
                            <a:pt x="1168621" y="0"/>
                          </a:cubicBezTo>
                          <a:cubicBezTo>
                            <a:pt x="1841709" y="-135663"/>
                            <a:pt x="6491365" y="-37336"/>
                            <a:pt x="7515487" y="0"/>
                          </a:cubicBezTo>
                          <a:cubicBezTo>
                            <a:pt x="8208339" y="-87131"/>
                            <a:pt x="8665359" y="295828"/>
                            <a:pt x="8684109" y="594651"/>
                          </a:cubicBezTo>
                          <a:cubicBezTo>
                            <a:pt x="8365464" y="871273"/>
                            <a:pt x="8697442" y="1872010"/>
                            <a:pt x="8684109" y="2973186"/>
                          </a:cubicBezTo>
                          <a:cubicBezTo>
                            <a:pt x="8765382" y="3323345"/>
                            <a:pt x="8156692" y="3534402"/>
                            <a:pt x="7515487" y="3567838"/>
                          </a:cubicBezTo>
                          <a:cubicBezTo>
                            <a:pt x="6349315" y="3622519"/>
                            <a:pt x="3206610" y="3612069"/>
                            <a:pt x="1168621" y="3567838"/>
                          </a:cubicBezTo>
                          <a:cubicBezTo>
                            <a:pt x="524009" y="3615183"/>
                            <a:pt x="94794" y="3260941"/>
                            <a:pt x="0" y="2973186"/>
                          </a:cubicBezTo>
                          <a:cubicBezTo>
                            <a:pt x="130814" y="2207266"/>
                            <a:pt x="-190076" y="1117089"/>
                            <a:pt x="0" y="594651"/>
                          </a:cubicBezTo>
                          <a:close/>
                        </a:path>
                        <a:path w="8684109" h="3567838" fill="none" stroke="0" extrusionOk="0">
                          <a:moveTo>
                            <a:pt x="0" y="594651"/>
                          </a:moveTo>
                          <a:cubicBezTo>
                            <a:pt x="-181012" y="153572"/>
                            <a:pt x="551410" y="-14725"/>
                            <a:pt x="1168621" y="0"/>
                          </a:cubicBezTo>
                          <a:cubicBezTo>
                            <a:pt x="3691732" y="-327187"/>
                            <a:pt x="5899065" y="111305"/>
                            <a:pt x="7515487" y="0"/>
                          </a:cubicBezTo>
                          <a:cubicBezTo>
                            <a:pt x="8144514" y="-38765"/>
                            <a:pt x="8697914" y="251367"/>
                            <a:pt x="8684109" y="594651"/>
                          </a:cubicBezTo>
                          <a:cubicBezTo>
                            <a:pt x="8799869" y="1557220"/>
                            <a:pt x="8625665" y="1957311"/>
                            <a:pt x="8684109" y="2973186"/>
                          </a:cubicBezTo>
                          <a:cubicBezTo>
                            <a:pt x="8627974" y="3298773"/>
                            <a:pt x="8122802" y="3488317"/>
                            <a:pt x="7515487" y="3567838"/>
                          </a:cubicBezTo>
                          <a:cubicBezTo>
                            <a:pt x="6877047" y="3815188"/>
                            <a:pt x="4173862" y="3295302"/>
                            <a:pt x="1168621" y="3567838"/>
                          </a:cubicBezTo>
                          <a:cubicBezTo>
                            <a:pt x="471271" y="3602475"/>
                            <a:pt x="-4113" y="3320115"/>
                            <a:pt x="0" y="2973186"/>
                          </a:cubicBezTo>
                          <a:cubicBezTo>
                            <a:pt x="-176523" y="2360273"/>
                            <a:pt x="-106173" y="1392778"/>
                            <a:pt x="0" y="594651"/>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2575" marR="0" lvl="0" indent="0" algn="just"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Trong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hai</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số</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thập</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phân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có</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phần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nguyên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khác</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nhau</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số</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thập</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phân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nào</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có</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phần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nguyên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lớn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hơn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thì</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số</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đó</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lớn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hơn</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a:t>
              </a:r>
              <a:endParaRPr kumimoji="0" lang="vi-VN" sz="4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70503C2-84BB-94E4-68F7-9A6A4E1EF88C}"/>
                </a:ext>
              </a:extLst>
            </p:cNvPr>
            <p:cNvPicPr>
              <a:picLocks noChangeAspect="1"/>
            </p:cNvPicPr>
            <p:nvPr/>
          </p:nvPicPr>
          <p:blipFill>
            <a:blip r:embed="rId3"/>
            <a:stretch>
              <a:fillRect/>
            </a:stretch>
          </p:blipFill>
          <p:spPr>
            <a:xfrm>
              <a:off x="134360" y="1281455"/>
              <a:ext cx="1058873" cy="1058873"/>
            </a:xfrm>
            <a:prstGeom prst="rect">
              <a:avLst/>
            </a:prstGeom>
          </p:spPr>
        </p:pic>
      </p:grpSp>
    </p:spTree>
    <p:extLst>
      <p:ext uri="{BB962C8B-B14F-4D97-AF65-F5344CB8AC3E}">
        <p14:creationId xmlns:p14="http://schemas.microsoft.com/office/powerpoint/2010/main" val="3270850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TextBox 14">
            <a:extLst>
              <a:ext uri="{FF2B5EF4-FFF2-40B4-BE49-F238E27FC236}">
                <a16:creationId xmlns:a16="http://schemas.microsoft.com/office/drawing/2014/main" id="{FF6C3B9A-3E22-A13E-4430-E13935345138}"/>
              </a:ext>
            </a:extLst>
          </p:cNvPr>
          <p:cNvSpPr txBox="1"/>
          <p:nvPr/>
        </p:nvSpPr>
        <p:spPr>
          <a:xfrm>
            <a:off x="1077686" y="500743"/>
            <a:ext cx="62810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70C0"/>
                </a:solidFill>
                <a:effectLst/>
                <a:uLnTx/>
                <a:uFillTx/>
                <a:latin typeface="Calibri"/>
                <a:ea typeface="+mn-ea"/>
                <a:cs typeface="+mn-cs"/>
              </a:rPr>
              <a:t>2. So </a:t>
            </a:r>
            <a:r>
              <a:rPr kumimoji="0" lang="en-US" sz="3600" b="1" i="0" u="none" strike="noStrike" kern="1200" cap="none" spc="0" normalizeH="0" baseline="0" noProof="0" dirty="0" err="1">
                <a:ln>
                  <a:noFill/>
                </a:ln>
                <a:solidFill>
                  <a:srgbClr val="0070C0"/>
                </a:solidFill>
                <a:effectLst/>
                <a:uLnTx/>
                <a:uFillTx/>
                <a:latin typeface="Calibri"/>
                <a:ea typeface="+mn-ea"/>
                <a:cs typeface="+mn-cs"/>
              </a:rPr>
              <a:t>sánh</a:t>
            </a:r>
            <a:r>
              <a:rPr kumimoji="0" lang="en-US" sz="3600" b="1" i="0" u="none" strike="noStrike" kern="1200" cap="none" spc="0" normalizeH="0" noProof="0" dirty="0">
                <a:ln>
                  <a:noFill/>
                </a:ln>
                <a:solidFill>
                  <a:srgbClr val="0070C0"/>
                </a:solidFill>
                <a:effectLst/>
                <a:uLnTx/>
                <a:uFillTx/>
                <a:latin typeface="Calibri"/>
                <a:ea typeface="+mn-ea"/>
                <a:cs typeface="+mn-cs"/>
              </a:rPr>
              <a:t> 5,329 </a:t>
            </a:r>
            <a:r>
              <a:rPr kumimoji="0" lang="en-US" sz="3600" b="1" i="0" u="none" strike="noStrike" kern="1200" cap="none" spc="0" normalizeH="0" noProof="0" dirty="0" err="1">
                <a:ln>
                  <a:noFill/>
                </a:ln>
                <a:solidFill>
                  <a:srgbClr val="0070C0"/>
                </a:solidFill>
                <a:effectLst/>
                <a:uLnTx/>
                <a:uFillTx/>
                <a:latin typeface="Calibri"/>
                <a:ea typeface="+mn-ea"/>
                <a:cs typeface="+mn-cs"/>
              </a:rPr>
              <a:t>và</a:t>
            </a:r>
            <a:r>
              <a:rPr kumimoji="0" lang="en-US" sz="3600" b="1" i="0" u="none" strike="noStrike" kern="1200" cap="none" spc="0" normalizeH="0" noProof="0" dirty="0">
                <a:ln>
                  <a:noFill/>
                </a:ln>
                <a:solidFill>
                  <a:srgbClr val="0070C0"/>
                </a:solidFill>
                <a:effectLst/>
                <a:uLnTx/>
                <a:uFillTx/>
                <a:latin typeface="Calibri"/>
                <a:ea typeface="+mn-ea"/>
                <a:cs typeface="+mn-cs"/>
              </a:rPr>
              <a:t> 5,371</a:t>
            </a:r>
            <a:endParaRPr kumimoji="0" lang="en-US" sz="3600" b="1" i="0" u="none" strike="noStrike" kern="1200" cap="none" spc="0" normalizeH="0" baseline="0" noProof="0" dirty="0">
              <a:ln>
                <a:noFill/>
              </a:ln>
              <a:solidFill>
                <a:srgbClr val="0070C0"/>
              </a:solidFill>
              <a:effectLst/>
              <a:uLnTx/>
              <a:uFillTx/>
              <a:latin typeface="Calibri"/>
              <a:ea typeface="+mn-ea"/>
              <a:cs typeface="+mn-cs"/>
            </a:endParaRPr>
          </a:p>
        </p:txBody>
      </p:sp>
      <p:graphicFrame>
        <p:nvGraphicFramePr>
          <p:cNvPr id="18" name="Table 17">
            <a:extLst>
              <a:ext uri="{FF2B5EF4-FFF2-40B4-BE49-F238E27FC236}">
                <a16:creationId xmlns:a16="http://schemas.microsoft.com/office/drawing/2014/main" id="{5A054065-0E7A-8678-A813-54CC0CD145A8}"/>
              </a:ext>
            </a:extLst>
          </p:cNvPr>
          <p:cNvGraphicFramePr>
            <a:graphicFrameLocks noGrp="1"/>
          </p:cNvGraphicFramePr>
          <p:nvPr>
            <p:extLst>
              <p:ext uri="{D42A27DB-BD31-4B8C-83A1-F6EECF244321}">
                <p14:modId xmlns:p14="http://schemas.microsoft.com/office/powerpoint/2010/main" val="1522147578"/>
              </p:ext>
            </p:extLst>
          </p:nvPr>
        </p:nvGraphicFramePr>
        <p:xfrm>
          <a:off x="2950028" y="1514322"/>
          <a:ext cx="8926285" cy="2468880"/>
        </p:xfrm>
        <a:graphic>
          <a:graphicData uri="http://schemas.openxmlformats.org/drawingml/2006/table">
            <a:tbl>
              <a:tblPr firstRow="1" bandRow="1">
                <a:tableStyleId>{5C22544A-7EE6-4342-B048-85BDC9FD1C3A}</a:tableStyleId>
              </a:tblPr>
              <a:tblGrid>
                <a:gridCol w="1643743">
                  <a:extLst>
                    <a:ext uri="{9D8B030D-6E8A-4147-A177-3AD203B41FA5}">
                      <a16:colId xmlns:a16="http://schemas.microsoft.com/office/drawing/2014/main" val="3826543158"/>
                    </a:ext>
                  </a:extLst>
                </a:gridCol>
                <a:gridCol w="794657">
                  <a:extLst>
                    <a:ext uri="{9D8B030D-6E8A-4147-A177-3AD203B41FA5}">
                      <a16:colId xmlns:a16="http://schemas.microsoft.com/office/drawing/2014/main" val="1688828043"/>
                    </a:ext>
                  </a:extLst>
                </a:gridCol>
                <a:gridCol w="2275115">
                  <a:extLst>
                    <a:ext uri="{9D8B030D-6E8A-4147-A177-3AD203B41FA5}">
                      <a16:colId xmlns:a16="http://schemas.microsoft.com/office/drawing/2014/main" val="3050216634"/>
                    </a:ext>
                  </a:extLst>
                </a:gridCol>
                <a:gridCol w="2155371">
                  <a:extLst>
                    <a:ext uri="{9D8B030D-6E8A-4147-A177-3AD203B41FA5}">
                      <a16:colId xmlns:a16="http://schemas.microsoft.com/office/drawing/2014/main" val="4191433357"/>
                    </a:ext>
                  </a:extLst>
                </a:gridCol>
                <a:gridCol w="2057399">
                  <a:extLst>
                    <a:ext uri="{9D8B030D-6E8A-4147-A177-3AD203B41FA5}">
                      <a16:colId xmlns:a16="http://schemas.microsoft.com/office/drawing/2014/main" val="3033244266"/>
                    </a:ext>
                  </a:extLst>
                </a:gridCol>
              </a:tblGrid>
              <a:tr h="587426">
                <a:tc>
                  <a:txBody>
                    <a:bodyPr/>
                    <a:lstStyle/>
                    <a:p>
                      <a:pPr algn="ctr"/>
                      <a:r>
                        <a:rPr lang="en-US" sz="3200" dirty="0" err="1"/>
                        <a:t>Hàng</a:t>
                      </a:r>
                      <a:r>
                        <a:rPr lang="en-US" sz="3200" dirty="0"/>
                        <a:t> </a:t>
                      </a:r>
                      <a:r>
                        <a:rPr lang="en-US" sz="3200" dirty="0" err="1"/>
                        <a:t>đơn</a:t>
                      </a:r>
                      <a:r>
                        <a:rPr lang="en-US" sz="3200" dirty="0"/>
                        <a:t> </a:t>
                      </a:r>
                      <a:r>
                        <a:rPr lang="en-US" sz="3200" dirty="0" err="1"/>
                        <a:t>vị</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32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3200" dirty="0" err="1"/>
                        <a:t>Hàng</a:t>
                      </a:r>
                      <a:r>
                        <a:rPr lang="en-US" sz="3200" dirty="0"/>
                        <a:t> </a:t>
                      </a:r>
                      <a:r>
                        <a:rPr lang="en-US" sz="3200" dirty="0" err="1"/>
                        <a:t>phần</a:t>
                      </a:r>
                      <a:r>
                        <a:rPr lang="en-US" sz="3200" dirty="0"/>
                        <a:t> </a:t>
                      </a:r>
                      <a:r>
                        <a:rPr lang="en-US" sz="3200" dirty="0" err="1"/>
                        <a:t>mười</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3200" dirty="0" err="1"/>
                        <a:t>Hàng</a:t>
                      </a:r>
                      <a:r>
                        <a:rPr lang="en-US" sz="3200" dirty="0"/>
                        <a:t> </a:t>
                      </a:r>
                      <a:r>
                        <a:rPr lang="en-US" sz="3200" dirty="0" err="1"/>
                        <a:t>phần</a:t>
                      </a:r>
                      <a:r>
                        <a:rPr lang="en-US" sz="3200" dirty="0"/>
                        <a:t> </a:t>
                      </a:r>
                      <a:r>
                        <a:rPr lang="en-US" sz="3200" dirty="0" err="1"/>
                        <a:t>trăm</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US" sz="3200" dirty="0" err="1"/>
                        <a:t>Phần</a:t>
                      </a:r>
                      <a:r>
                        <a:rPr lang="en-US" sz="3200" dirty="0"/>
                        <a:t> </a:t>
                      </a:r>
                      <a:r>
                        <a:rPr lang="en-US" sz="3200" dirty="0" err="1"/>
                        <a:t>thập</a:t>
                      </a:r>
                      <a:r>
                        <a:rPr lang="en-US" sz="3200" dirty="0"/>
                        <a:t> </a:t>
                      </a:r>
                      <a:r>
                        <a:rPr lang="en-US" sz="3200" dirty="0" err="1"/>
                        <a:t>nghìn</a:t>
                      </a:r>
                      <a:endParaRPr lang="en-US"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256995327"/>
                  </a:ext>
                </a:extLst>
              </a:tr>
              <a:tr h="587426">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1053911"/>
                  </a:ext>
                </a:extLst>
              </a:tr>
              <a:tr h="587426">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77540495"/>
                  </a:ext>
                </a:extLst>
              </a:tr>
            </a:tbl>
          </a:graphicData>
        </a:graphic>
      </p:graphicFrame>
      <p:sp>
        <p:nvSpPr>
          <p:cNvPr id="5" name="Rectangle 4">
            <a:extLst>
              <a:ext uri="{FF2B5EF4-FFF2-40B4-BE49-F238E27FC236}">
                <a16:creationId xmlns:a16="http://schemas.microsoft.com/office/drawing/2014/main" id="{F6B1EBD5-7253-0C58-BD9E-1E88C4B598BD}"/>
              </a:ext>
            </a:extLst>
          </p:cNvPr>
          <p:cNvSpPr/>
          <p:nvPr/>
        </p:nvSpPr>
        <p:spPr>
          <a:xfrm>
            <a:off x="707571" y="2569027"/>
            <a:ext cx="1404257" cy="576943"/>
          </a:xfrm>
          <a:prstGeom prst="rect">
            <a:avLst/>
          </a:prstGeom>
          <a:solidFill>
            <a:schemeClr val="bg1"/>
          </a:solid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rPr>
              <a:t>5,329</a:t>
            </a:r>
          </a:p>
        </p:txBody>
      </p:sp>
      <p:cxnSp>
        <p:nvCxnSpPr>
          <p:cNvPr id="6" name="Straight Arrow Connector 5">
            <a:extLst>
              <a:ext uri="{FF2B5EF4-FFF2-40B4-BE49-F238E27FC236}">
                <a16:creationId xmlns:a16="http://schemas.microsoft.com/office/drawing/2014/main" id="{60484860-D4D6-D4A0-3490-9264CF5F2323}"/>
              </a:ext>
            </a:extLst>
          </p:cNvPr>
          <p:cNvCxnSpPr/>
          <p:nvPr/>
        </p:nvCxnSpPr>
        <p:spPr>
          <a:xfrm>
            <a:off x="2177143" y="2928256"/>
            <a:ext cx="674915"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A1DAE7E-4889-D6C2-F845-DDD6CEC2201F}"/>
              </a:ext>
            </a:extLst>
          </p:cNvPr>
          <p:cNvSpPr txBox="1"/>
          <p:nvPr/>
        </p:nvSpPr>
        <p:spPr>
          <a:xfrm>
            <a:off x="3526973" y="2558144"/>
            <a:ext cx="598714" cy="707886"/>
          </a:xfrm>
          <a:prstGeom prst="rect">
            <a:avLst/>
          </a:prstGeom>
          <a:noFill/>
        </p:spPr>
        <p:txBody>
          <a:bodyPr wrap="square" rtlCol="0">
            <a:spAutoFit/>
          </a:bodyPr>
          <a:lstStyle/>
          <a:p>
            <a:r>
              <a:rPr lang="en-US" sz="4000" dirty="0">
                <a:solidFill>
                  <a:srgbClr val="002060"/>
                </a:solidFill>
              </a:rPr>
              <a:t>5</a:t>
            </a:r>
          </a:p>
        </p:txBody>
      </p:sp>
      <p:sp>
        <p:nvSpPr>
          <p:cNvPr id="8" name="TextBox 7">
            <a:extLst>
              <a:ext uri="{FF2B5EF4-FFF2-40B4-BE49-F238E27FC236}">
                <a16:creationId xmlns:a16="http://schemas.microsoft.com/office/drawing/2014/main" id="{E5848677-C942-057B-B8A0-0D79D1C23A33}"/>
              </a:ext>
            </a:extLst>
          </p:cNvPr>
          <p:cNvSpPr txBox="1"/>
          <p:nvPr/>
        </p:nvSpPr>
        <p:spPr>
          <a:xfrm>
            <a:off x="4757059" y="2569030"/>
            <a:ext cx="598714" cy="707886"/>
          </a:xfrm>
          <a:prstGeom prst="rect">
            <a:avLst/>
          </a:prstGeom>
          <a:noFill/>
        </p:spPr>
        <p:txBody>
          <a:bodyPr wrap="square" rtlCol="0">
            <a:spAutoFit/>
          </a:bodyPr>
          <a:lstStyle/>
          <a:p>
            <a:r>
              <a:rPr lang="en-US" sz="4000" dirty="0">
                <a:solidFill>
                  <a:srgbClr val="002060"/>
                </a:solidFill>
              </a:rPr>
              <a:t>,</a:t>
            </a:r>
          </a:p>
        </p:txBody>
      </p:sp>
      <p:sp>
        <p:nvSpPr>
          <p:cNvPr id="9" name="TextBox 8">
            <a:extLst>
              <a:ext uri="{FF2B5EF4-FFF2-40B4-BE49-F238E27FC236}">
                <a16:creationId xmlns:a16="http://schemas.microsoft.com/office/drawing/2014/main" id="{94FDA1FB-785C-597C-0114-ED6724A6F681}"/>
              </a:ext>
            </a:extLst>
          </p:cNvPr>
          <p:cNvSpPr txBox="1"/>
          <p:nvPr/>
        </p:nvSpPr>
        <p:spPr>
          <a:xfrm>
            <a:off x="6324601" y="2569031"/>
            <a:ext cx="598714" cy="707886"/>
          </a:xfrm>
          <a:prstGeom prst="rect">
            <a:avLst/>
          </a:prstGeom>
          <a:noFill/>
        </p:spPr>
        <p:txBody>
          <a:bodyPr wrap="square" rtlCol="0">
            <a:spAutoFit/>
          </a:bodyPr>
          <a:lstStyle/>
          <a:p>
            <a:r>
              <a:rPr lang="en-US" sz="4000" dirty="0">
                <a:solidFill>
                  <a:srgbClr val="002060"/>
                </a:solidFill>
              </a:rPr>
              <a:t>3</a:t>
            </a:r>
          </a:p>
        </p:txBody>
      </p:sp>
      <p:sp>
        <p:nvSpPr>
          <p:cNvPr id="10" name="TextBox 9">
            <a:extLst>
              <a:ext uri="{FF2B5EF4-FFF2-40B4-BE49-F238E27FC236}">
                <a16:creationId xmlns:a16="http://schemas.microsoft.com/office/drawing/2014/main" id="{3EF0EB96-8636-3CF9-FD65-D4DBE7FC377D}"/>
              </a:ext>
            </a:extLst>
          </p:cNvPr>
          <p:cNvSpPr txBox="1"/>
          <p:nvPr/>
        </p:nvSpPr>
        <p:spPr>
          <a:xfrm>
            <a:off x="8425543" y="2536374"/>
            <a:ext cx="598714" cy="707886"/>
          </a:xfrm>
          <a:prstGeom prst="rect">
            <a:avLst/>
          </a:prstGeom>
          <a:noFill/>
        </p:spPr>
        <p:txBody>
          <a:bodyPr wrap="square" rtlCol="0">
            <a:spAutoFit/>
          </a:bodyPr>
          <a:lstStyle/>
          <a:p>
            <a:r>
              <a:rPr lang="en-US" sz="4000" dirty="0">
                <a:solidFill>
                  <a:srgbClr val="002060"/>
                </a:solidFill>
              </a:rPr>
              <a:t>2</a:t>
            </a:r>
          </a:p>
        </p:txBody>
      </p:sp>
      <p:sp>
        <p:nvSpPr>
          <p:cNvPr id="11" name="TextBox 10">
            <a:extLst>
              <a:ext uri="{FF2B5EF4-FFF2-40B4-BE49-F238E27FC236}">
                <a16:creationId xmlns:a16="http://schemas.microsoft.com/office/drawing/2014/main" id="{2F3857D6-0A30-5F5C-0986-30C4D078D3A2}"/>
              </a:ext>
            </a:extLst>
          </p:cNvPr>
          <p:cNvSpPr txBox="1"/>
          <p:nvPr/>
        </p:nvSpPr>
        <p:spPr>
          <a:xfrm>
            <a:off x="10559143" y="2558145"/>
            <a:ext cx="598714" cy="707886"/>
          </a:xfrm>
          <a:prstGeom prst="rect">
            <a:avLst/>
          </a:prstGeom>
          <a:noFill/>
        </p:spPr>
        <p:txBody>
          <a:bodyPr wrap="square" rtlCol="0">
            <a:spAutoFit/>
          </a:bodyPr>
          <a:lstStyle/>
          <a:p>
            <a:r>
              <a:rPr lang="en-US" sz="4000" dirty="0">
                <a:solidFill>
                  <a:srgbClr val="002060"/>
                </a:solidFill>
              </a:rPr>
              <a:t>9</a:t>
            </a:r>
          </a:p>
        </p:txBody>
      </p:sp>
      <p:sp>
        <p:nvSpPr>
          <p:cNvPr id="12" name="Rectangle 11">
            <a:extLst>
              <a:ext uri="{FF2B5EF4-FFF2-40B4-BE49-F238E27FC236}">
                <a16:creationId xmlns:a16="http://schemas.microsoft.com/office/drawing/2014/main" id="{02B9F1EA-91A2-BA89-177C-2D3F62B41076}"/>
              </a:ext>
            </a:extLst>
          </p:cNvPr>
          <p:cNvSpPr/>
          <p:nvPr/>
        </p:nvSpPr>
        <p:spPr>
          <a:xfrm>
            <a:off x="718456" y="3309256"/>
            <a:ext cx="1404257" cy="576943"/>
          </a:xfrm>
          <a:prstGeom prst="rect">
            <a:avLst/>
          </a:prstGeom>
          <a:solidFill>
            <a:schemeClr val="bg1"/>
          </a:solid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rPr>
              <a:t>5,371</a:t>
            </a:r>
          </a:p>
        </p:txBody>
      </p:sp>
      <p:cxnSp>
        <p:nvCxnSpPr>
          <p:cNvPr id="13" name="Straight Arrow Connector 12">
            <a:extLst>
              <a:ext uri="{FF2B5EF4-FFF2-40B4-BE49-F238E27FC236}">
                <a16:creationId xmlns:a16="http://schemas.microsoft.com/office/drawing/2014/main" id="{54BCD8F0-DB0E-FC17-0C07-3B1860A9D6CC}"/>
              </a:ext>
            </a:extLst>
          </p:cNvPr>
          <p:cNvCxnSpPr/>
          <p:nvPr/>
        </p:nvCxnSpPr>
        <p:spPr>
          <a:xfrm>
            <a:off x="2188028" y="3668485"/>
            <a:ext cx="674915"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F8F7E1B-C745-F7A9-FB0E-E06E43D8491A}"/>
              </a:ext>
            </a:extLst>
          </p:cNvPr>
          <p:cNvSpPr txBox="1"/>
          <p:nvPr/>
        </p:nvSpPr>
        <p:spPr>
          <a:xfrm>
            <a:off x="3548744" y="3211287"/>
            <a:ext cx="598714" cy="707886"/>
          </a:xfrm>
          <a:prstGeom prst="rect">
            <a:avLst/>
          </a:prstGeom>
          <a:noFill/>
        </p:spPr>
        <p:txBody>
          <a:bodyPr wrap="square" rtlCol="0">
            <a:spAutoFit/>
          </a:bodyPr>
          <a:lstStyle/>
          <a:p>
            <a:r>
              <a:rPr lang="en-US" sz="4000" dirty="0">
                <a:solidFill>
                  <a:srgbClr val="002060"/>
                </a:solidFill>
              </a:rPr>
              <a:t>5</a:t>
            </a:r>
          </a:p>
        </p:txBody>
      </p:sp>
      <p:sp>
        <p:nvSpPr>
          <p:cNvPr id="16" name="TextBox 15">
            <a:extLst>
              <a:ext uri="{FF2B5EF4-FFF2-40B4-BE49-F238E27FC236}">
                <a16:creationId xmlns:a16="http://schemas.microsoft.com/office/drawing/2014/main" id="{7F27222D-9A81-6571-0D25-C4077DEFAB98}"/>
              </a:ext>
            </a:extLst>
          </p:cNvPr>
          <p:cNvSpPr txBox="1"/>
          <p:nvPr/>
        </p:nvSpPr>
        <p:spPr>
          <a:xfrm>
            <a:off x="4767943" y="3211288"/>
            <a:ext cx="598714" cy="707886"/>
          </a:xfrm>
          <a:prstGeom prst="rect">
            <a:avLst/>
          </a:prstGeom>
          <a:noFill/>
        </p:spPr>
        <p:txBody>
          <a:bodyPr wrap="square" rtlCol="0">
            <a:spAutoFit/>
          </a:bodyPr>
          <a:lstStyle/>
          <a:p>
            <a:r>
              <a:rPr lang="en-US" sz="4000" dirty="0">
                <a:solidFill>
                  <a:srgbClr val="002060"/>
                </a:solidFill>
              </a:rPr>
              <a:t>,</a:t>
            </a:r>
          </a:p>
        </p:txBody>
      </p:sp>
      <p:sp>
        <p:nvSpPr>
          <p:cNvPr id="17" name="TextBox 16">
            <a:extLst>
              <a:ext uri="{FF2B5EF4-FFF2-40B4-BE49-F238E27FC236}">
                <a16:creationId xmlns:a16="http://schemas.microsoft.com/office/drawing/2014/main" id="{6803E0E2-314C-F633-66EC-F4E677873F44}"/>
              </a:ext>
            </a:extLst>
          </p:cNvPr>
          <p:cNvSpPr txBox="1"/>
          <p:nvPr/>
        </p:nvSpPr>
        <p:spPr>
          <a:xfrm>
            <a:off x="6335487" y="3254831"/>
            <a:ext cx="598714" cy="707886"/>
          </a:xfrm>
          <a:prstGeom prst="rect">
            <a:avLst/>
          </a:prstGeom>
          <a:noFill/>
        </p:spPr>
        <p:txBody>
          <a:bodyPr wrap="square" rtlCol="0">
            <a:spAutoFit/>
          </a:bodyPr>
          <a:lstStyle/>
          <a:p>
            <a:r>
              <a:rPr lang="en-US" sz="4000" dirty="0">
                <a:solidFill>
                  <a:srgbClr val="002060"/>
                </a:solidFill>
              </a:rPr>
              <a:t>3</a:t>
            </a:r>
          </a:p>
        </p:txBody>
      </p:sp>
      <p:sp>
        <p:nvSpPr>
          <p:cNvPr id="20" name="TextBox 19">
            <a:extLst>
              <a:ext uri="{FF2B5EF4-FFF2-40B4-BE49-F238E27FC236}">
                <a16:creationId xmlns:a16="http://schemas.microsoft.com/office/drawing/2014/main" id="{21C61464-A95D-7FDC-A3C8-4E7C7F0F181D}"/>
              </a:ext>
            </a:extLst>
          </p:cNvPr>
          <p:cNvSpPr txBox="1"/>
          <p:nvPr/>
        </p:nvSpPr>
        <p:spPr>
          <a:xfrm>
            <a:off x="8403773" y="3243945"/>
            <a:ext cx="598714" cy="707886"/>
          </a:xfrm>
          <a:prstGeom prst="rect">
            <a:avLst/>
          </a:prstGeom>
          <a:noFill/>
        </p:spPr>
        <p:txBody>
          <a:bodyPr wrap="square" rtlCol="0">
            <a:spAutoFit/>
          </a:bodyPr>
          <a:lstStyle/>
          <a:p>
            <a:r>
              <a:rPr lang="en-US" sz="4000" dirty="0">
                <a:solidFill>
                  <a:srgbClr val="002060"/>
                </a:solidFill>
              </a:rPr>
              <a:t>7</a:t>
            </a:r>
          </a:p>
        </p:txBody>
      </p:sp>
      <p:sp>
        <p:nvSpPr>
          <p:cNvPr id="30" name="TextBox 29">
            <a:extLst>
              <a:ext uri="{FF2B5EF4-FFF2-40B4-BE49-F238E27FC236}">
                <a16:creationId xmlns:a16="http://schemas.microsoft.com/office/drawing/2014/main" id="{50E5C19B-99F7-F009-1258-9DAD7F955181}"/>
              </a:ext>
            </a:extLst>
          </p:cNvPr>
          <p:cNvSpPr txBox="1"/>
          <p:nvPr/>
        </p:nvSpPr>
        <p:spPr>
          <a:xfrm>
            <a:off x="10548259" y="3233059"/>
            <a:ext cx="598714" cy="707886"/>
          </a:xfrm>
          <a:prstGeom prst="rect">
            <a:avLst/>
          </a:prstGeom>
          <a:noFill/>
        </p:spPr>
        <p:txBody>
          <a:bodyPr wrap="square" rtlCol="0">
            <a:spAutoFit/>
          </a:bodyPr>
          <a:lstStyle/>
          <a:p>
            <a:r>
              <a:rPr lang="en-US" sz="4000" dirty="0">
                <a:solidFill>
                  <a:srgbClr val="002060"/>
                </a:solidFill>
              </a:rPr>
              <a:t>1</a:t>
            </a:r>
          </a:p>
        </p:txBody>
      </p:sp>
      <p:cxnSp>
        <p:nvCxnSpPr>
          <p:cNvPr id="32" name="Straight Arrow Connector 31">
            <a:extLst>
              <a:ext uri="{FF2B5EF4-FFF2-40B4-BE49-F238E27FC236}">
                <a16:creationId xmlns:a16="http://schemas.microsoft.com/office/drawing/2014/main" id="{DA6B86EF-AD28-2D08-79D5-23FB5E7EB64B}"/>
              </a:ext>
            </a:extLst>
          </p:cNvPr>
          <p:cNvCxnSpPr>
            <a:cxnSpLocks/>
          </p:cNvCxnSpPr>
          <p:nvPr/>
        </p:nvCxnSpPr>
        <p:spPr>
          <a:xfrm>
            <a:off x="3766458" y="4016828"/>
            <a:ext cx="0" cy="54428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F4BEC03C-EA2C-F9E2-A57F-24D799F4778D}"/>
              </a:ext>
            </a:extLst>
          </p:cNvPr>
          <p:cNvSpPr/>
          <p:nvPr/>
        </p:nvSpPr>
        <p:spPr>
          <a:xfrm>
            <a:off x="3167741" y="4669970"/>
            <a:ext cx="1240972" cy="576943"/>
          </a:xfrm>
          <a:prstGeom prst="rect">
            <a:avLst/>
          </a:prstGeom>
          <a:solidFill>
            <a:schemeClr val="bg1"/>
          </a:solid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rPr>
              <a:t>5 = 5</a:t>
            </a:r>
          </a:p>
        </p:txBody>
      </p:sp>
      <p:cxnSp>
        <p:nvCxnSpPr>
          <p:cNvPr id="36" name="Straight Arrow Connector 35">
            <a:extLst>
              <a:ext uri="{FF2B5EF4-FFF2-40B4-BE49-F238E27FC236}">
                <a16:creationId xmlns:a16="http://schemas.microsoft.com/office/drawing/2014/main" id="{33F695D2-8D4A-2AAA-9F61-7AB49167EACB}"/>
              </a:ext>
            </a:extLst>
          </p:cNvPr>
          <p:cNvCxnSpPr>
            <a:cxnSpLocks/>
          </p:cNvCxnSpPr>
          <p:nvPr/>
        </p:nvCxnSpPr>
        <p:spPr>
          <a:xfrm>
            <a:off x="6683830" y="3995057"/>
            <a:ext cx="0" cy="54428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E11C5232-AD68-D55F-AC68-2DF901D7123F}"/>
              </a:ext>
            </a:extLst>
          </p:cNvPr>
          <p:cNvSpPr/>
          <p:nvPr/>
        </p:nvSpPr>
        <p:spPr>
          <a:xfrm>
            <a:off x="6085113" y="4648199"/>
            <a:ext cx="1240972" cy="576943"/>
          </a:xfrm>
          <a:prstGeom prst="rect">
            <a:avLst/>
          </a:prstGeom>
          <a:solidFill>
            <a:schemeClr val="bg1"/>
          </a:solid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rPr>
              <a:t>3 = 3</a:t>
            </a:r>
          </a:p>
        </p:txBody>
      </p:sp>
      <p:sp>
        <p:nvSpPr>
          <p:cNvPr id="38" name="Oval 37">
            <a:extLst>
              <a:ext uri="{FF2B5EF4-FFF2-40B4-BE49-F238E27FC236}">
                <a16:creationId xmlns:a16="http://schemas.microsoft.com/office/drawing/2014/main" id="{B53B8897-7858-8A6B-8CD5-2AF66D1A7F49}"/>
              </a:ext>
            </a:extLst>
          </p:cNvPr>
          <p:cNvSpPr/>
          <p:nvPr/>
        </p:nvSpPr>
        <p:spPr>
          <a:xfrm>
            <a:off x="8240486" y="2688771"/>
            <a:ext cx="827314" cy="119742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EBCEF66-F7BD-AB33-0EE4-12D920656BD6}"/>
              </a:ext>
            </a:extLst>
          </p:cNvPr>
          <p:cNvCxnSpPr>
            <a:cxnSpLocks/>
          </p:cNvCxnSpPr>
          <p:nvPr/>
        </p:nvCxnSpPr>
        <p:spPr>
          <a:xfrm>
            <a:off x="8621487" y="4071257"/>
            <a:ext cx="0" cy="544284"/>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5EE666F-38C8-5154-FF69-64D307E5A289}"/>
              </a:ext>
            </a:extLst>
          </p:cNvPr>
          <p:cNvSpPr/>
          <p:nvPr/>
        </p:nvSpPr>
        <p:spPr>
          <a:xfrm>
            <a:off x="8022770" y="4724399"/>
            <a:ext cx="1240972" cy="576943"/>
          </a:xfrm>
          <a:prstGeom prst="rect">
            <a:avLst/>
          </a:prstGeom>
          <a:solidFill>
            <a:schemeClr val="bg1"/>
          </a:solid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002060"/>
                </a:solidFill>
              </a:rPr>
              <a:t>2 &lt; 7</a:t>
            </a:r>
          </a:p>
        </p:txBody>
      </p:sp>
      <p:sp>
        <p:nvSpPr>
          <p:cNvPr id="42" name="TextBox 41">
            <a:extLst>
              <a:ext uri="{FF2B5EF4-FFF2-40B4-BE49-F238E27FC236}">
                <a16:creationId xmlns:a16="http://schemas.microsoft.com/office/drawing/2014/main" id="{DCF2B4AE-D5F5-9C6D-E835-B720FB93D616}"/>
              </a:ext>
            </a:extLst>
          </p:cNvPr>
          <p:cNvSpPr txBox="1"/>
          <p:nvPr/>
        </p:nvSpPr>
        <p:spPr>
          <a:xfrm>
            <a:off x="2667000" y="5551715"/>
            <a:ext cx="7511142" cy="646331"/>
          </a:xfrm>
          <a:prstGeom prst="rect">
            <a:avLst/>
          </a:prstGeom>
          <a:noFill/>
        </p:spPr>
        <p:txBody>
          <a:bodyPr wrap="square" rtlCol="0">
            <a:spAutoFit/>
          </a:bodyPr>
          <a:lstStyle/>
          <a:p>
            <a:r>
              <a:rPr lang="en-US" sz="3600" dirty="0" err="1">
                <a:solidFill>
                  <a:srgbClr val="002060"/>
                </a:solidFill>
              </a:rPr>
              <a:t>Vậy</a:t>
            </a:r>
            <a:r>
              <a:rPr lang="en-US" sz="3600" dirty="0">
                <a:solidFill>
                  <a:srgbClr val="002060"/>
                </a:solidFill>
              </a:rPr>
              <a:t> 5,329 &lt; 5,371 hay 5,371 &gt; 5,329</a:t>
            </a:r>
          </a:p>
        </p:txBody>
      </p:sp>
    </p:spTree>
    <p:extLst>
      <p:ext uri="{BB962C8B-B14F-4D97-AF65-F5344CB8AC3E}">
        <p14:creationId xmlns:p14="http://schemas.microsoft.com/office/powerpoint/2010/main" val="2837084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down)">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down)">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down)">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down)">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down)">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down)">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down)">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down)">
                                      <p:cBhvr>
                                        <p:cTn id="107" dur="500"/>
                                        <p:tgtEl>
                                          <p:spTgt spid="3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40"/>
                                        </p:tgtEl>
                                        <p:attrNameLst>
                                          <p:attrName>style.visibility</p:attrName>
                                        </p:attrNameLst>
                                      </p:cBhvr>
                                      <p:to>
                                        <p:strVal val="visible"/>
                                      </p:to>
                                    </p:set>
                                    <p:animEffect transition="in" filter="wipe(down)">
                                      <p:cBhvr>
                                        <p:cTn id="112" dur="500"/>
                                        <p:tgtEl>
                                          <p:spTgt spid="4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wipe(down)">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6" presetClass="entr" presetSubtype="21" fill="hold" grpId="0" nodeType="clickEffect">
                                  <p:stCondLst>
                                    <p:cond delay="0"/>
                                  </p:stCondLst>
                                  <p:childTnLst>
                                    <p:set>
                                      <p:cBhvr>
                                        <p:cTn id="121" dur="1" fill="hold">
                                          <p:stCondLst>
                                            <p:cond delay="0"/>
                                          </p:stCondLst>
                                        </p:cTn>
                                        <p:tgtEl>
                                          <p:spTgt spid="42"/>
                                        </p:tgtEl>
                                        <p:attrNameLst>
                                          <p:attrName>style.visibility</p:attrName>
                                        </p:attrNameLst>
                                      </p:cBhvr>
                                      <p:to>
                                        <p:strVal val="visible"/>
                                      </p:to>
                                    </p:set>
                                    <p:animEffect transition="in" filter="barn(inVertical)">
                                      <p:cBhvr>
                                        <p:cTn id="1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0" grpId="0"/>
      <p:bldP spid="11" grpId="0"/>
      <p:bldP spid="12" grpId="0" animBg="1"/>
      <p:bldP spid="14" grpId="0"/>
      <p:bldP spid="16" grpId="0"/>
      <p:bldP spid="17" grpId="0"/>
      <p:bldP spid="20" grpId="0"/>
      <p:bldP spid="30" grpId="0"/>
      <p:bldP spid="35" grpId="0" animBg="1"/>
      <p:bldP spid="37" grpId="0" animBg="1"/>
      <p:bldP spid="38" grpId="0" animBg="1"/>
      <p:bldP spid="41" grpId="0" animBg="1"/>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3" name="Group 2">
            <a:extLst>
              <a:ext uri="{FF2B5EF4-FFF2-40B4-BE49-F238E27FC236}">
                <a16:creationId xmlns:a16="http://schemas.microsoft.com/office/drawing/2014/main" id="{E28B7F5B-F9FB-C3EF-F31E-16D63598D576}"/>
              </a:ext>
            </a:extLst>
          </p:cNvPr>
          <p:cNvGrpSpPr/>
          <p:nvPr/>
        </p:nvGrpSpPr>
        <p:grpSpPr>
          <a:xfrm>
            <a:off x="604972" y="662505"/>
            <a:ext cx="11086285" cy="5096038"/>
            <a:chOff x="134360" y="1281455"/>
            <a:chExt cx="9838835" cy="5096038"/>
          </a:xfrm>
        </p:grpSpPr>
        <p:sp>
          <p:nvSpPr>
            <p:cNvPr id="4" name="Rectangle: Rounded Corners 7">
              <a:extLst>
                <a:ext uri="{FF2B5EF4-FFF2-40B4-BE49-F238E27FC236}">
                  <a16:creationId xmlns:a16="http://schemas.microsoft.com/office/drawing/2014/main" id="{7102F7A4-127E-ED4F-4328-771C1910B1C3}"/>
                </a:ext>
              </a:extLst>
            </p:cNvPr>
            <p:cNvSpPr/>
            <p:nvPr/>
          </p:nvSpPr>
          <p:spPr>
            <a:xfrm>
              <a:off x="663797" y="1810891"/>
              <a:ext cx="9309398" cy="4566602"/>
            </a:xfrm>
            <a:custGeom>
              <a:avLst/>
              <a:gdLst>
                <a:gd name="connsiteX0" fmla="*/ 0 w 9309398"/>
                <a:gd name="connsiteY0" fmla="*/ 761115 h 4566602"/>
                <a:gd name="connsiteX1" fmla="*/ 1252766 w 9309398"/>
                <a:gd name="connsiteY1" fmla="*/ 0 h 4566602"/>
                <a:gd name="connsiteX2" fmla="*/ 8056630 w 9309398"/>
                <a:gd name="connsiteY2" fmla="*/ 0 h 4566602"/>
                <a:gd name="connsiteX3" fmla="*/ 9309398 w 9309398"/>
                <a:gd name="connsiteY3" fmla="*/ 761115 h 4566602"/>
                <a:gd name="connsiteX4" fmla="*/ 9309398 w 9309398"/>
                <a:gd name="connsiteY4" fmla="*/ 3805486 h 4566602"/>
                <a:gd name="connsiteX5" fmla="*/ 8056630 w 9309398"/>
                <a:gd name="connsiteY5" fmla="*/ 4566602 h 4566602"/>
                <a:gd name="connsiteX6" fmla="*/ 1252766 w 9309398"/>
                <a:gd name="connsiteY6" fmla="*/ 4566602 h 4566602"/>
                <a:gd name="connsiteX7" fmla="*/ 0 w 9309398"/>
                <a:gd name="connsiteY7" fmla="*/ 3805486 h 4566602"/>
                <a:gd name="connsiteX8" fmla="*/ 0 w 9309398"/>
                <a:gd name="connsiteY8" fmla="*/ 761115 h 4566602"/>
                <a:gd name="connsiteX0" fmla="*/ 0 w 9309398"/>
                <a:gd name="connsiteY0" fmla="*/ 761115 h 4566602"/>
                <a:gd name="connsiteX1" fmla="*/ 1252766 w 9309398"/>
                <a:gd name="connsiteY1" fmla="*/ 0 h 4566602"/>
                <a:gd name="connsiteX2" fmla="*/ 8056630 w 9309398"/>
                <a:gd name="connsiteY2" fmla="*/ 0 h 4566602"/>
                <a:gd name="connsiteX3" fmla="*/ 9309398 w 9309398"/>
                <a:gd name="connsiteY3" fmla="*/ 761115 h 4566602"/>
                <a:gd name="connsiteX4" fmla="*/ 9309398 w 9309398"/>
                <a:gd name="connsiteY4" fmla="*/ 3805486 h 4566602"/>
                <a:gd name="connsiteX5" fmla="*/ 8056630 w 9309398"/>
                <a:gd name="connsiteY5" fmla="*/ 4566602 h 4566602"/>
                <a:gd name="connsiteX6" fmla="*/ 1252766 w 9309398"/>
                <a:gd name="connsiteY6" fmla="*/ 4566602 h 4566602"/>
                <a:gd name="connsiteX7" fmla="*/ 0 w 9309398"/>
                <a:gd name="connsiteY7" fmla="*/ 3805486 h 4566602"/>
                <a:gd name="connsiteX8" fmla="*/ 0 w 9309398"/>
                <a:gd name="connsiteY8" fmla="*/ 761115 h 4566602"/>
                <a:gd name="connsiteX0" fmla="*/ 0 w 9309398"/>
                <a:gd name="connsiteY0" fmla="*/ 761115 h 4566602"/>
                <a:gd name="connsiteX1" fmla="*/ 1252766 w 9309398"/>
                <a:gd name="connsiteY1" fmla="*/ 0 h 4566602"/>
                <a:gd name="connsiteX2" fmla="*/ 8056630 w 9309398"/>
                <a:gd name="connsiteY2" fmla="*/ 0 h 4566602"/>
                <a:gd name="connsiteX3" fmla="*/ 9309398 w 9309398"/>
                <a:gd name="connsiteY3" fmla="*/ 761115 h 4566602"/>
                <a:gd name="connsiteX4" fmla="*/ 9309398 w 9309398"/>
                <a:gd name="connsiteY4" fmla="*/ 3805486 h 4566602"/>
                <a:gd name="connsiteX5" fmla="*/ 8056630 w 9309398"/>
                <a:gd name="connsiteY5" fmla="*/ 4566602 h 4566602"/>
                <a:gd name="connsiteX6" fmla="*/ 1252766 w 9309398"/>
                <a:gd name="connsiteY6" fmla="*/ 4566602 h 4566602"/>
                <a:gd name="connsiteX7" fmla="*/ 0 w 9309398"/>
                <a:gd name="connsiteY7" fmla="*/ 3805486 h 4566602"/>
                <a:gd name="connsiteX8" fmla="*/ 0 w 9309398"/>
                <a:gd name="connsiteY8" fmla="*/ 761115 h 456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09398" h="4566602" fill="none" extrusionOk="0">
                  <a:moveTo>
                    <a:pt x="0" y="761115"/>
                  </a:moveTo>
                  <a:cubicBezTo>
                    <a:pt x="-171623" y="287723"/>
                    <a:pt x="708803" y="143297"/>
                    <a:pt x="1252766" y="0"/>
                  </a:cubicBezTo>
                  <a:cubicBezTo>
                    <a:pt x="3886120" y="-69292"/>
                    <a:pt x="6071527" y="170661"/>
                    <a:pt x="8056630" y="0"/>
                  </a:cubicBezTo>
                  <a:cubicBezTo>
                    <a:pt x="8630773" y="-36522"/>
                    <a:pt x="9420036" y="202475"/>
                    <a:pt x="9309398" y="761115"/>
                  </a:cubicBezTo>
                  <a:cubicBezTo>
                    <a:pt x="9453794" y="2038289"/>
                    <a:pt x="9457346" y="2424557"/>
                    <a:pt x="9309398" y="3805486"/>
                  </a:cubicBezTo>
                  <a:cubicBezTo>
                    <a:pt x="9100790" y="4131153"/>
                    <a:pt x="8703668" y="4394744"/>
                    <a:pt x="8056630" y="4566602"/>
                  </a:cubicBezTo>
                  <a:cubicBezTo>
                    <a:pt x="7529104" y="3864377"/>
                    <a:pt x="5070861" y="4937979"/>
                    <a:pt x="1252766" y="4566602"/>
                  </a:cubicBezTo>
                  <a:cubicBezTo>
                    <a:pt x="451954" y="4613442"/>
                    <a:pt x="-27459" y="4338432"/>
                    <a:pt x="0" y="3805486"/>
                  </a:cubicBezTo>
                  <a:cubicBezTo>
                    <a:pt x="-302265" y="2834726"/>
                    <a:pt x="-332622" y="1870037"/>
                    <a:pt x="0" y="761115"/>
                  </a:cubicBezTo>
                  <a:close/>
                </a:path>
                <a:path w="9309398" h="4566602" stroke="0" extrusionOk="0">
                  <a:moveTo>
                    <a:pt x="0" y="761115"/>
                  </a:moveTo>
                  <a:cubicBezTo>
                    <a:pt x="-26498" y="105873"/>
                    <a:pt x="504843" y="-158648"/>
                    <a:pt x="1252766" y="0"/>
                  </a:cubicBezTo>
                  <a:cubicBezTo>
                    <a:pt x="1984792" y="-252414"/>
                    <a:pt x="6780128" y="-67273"/>
                    <a:pt x="8056630" y="0"/>
                  </a:cubicBezTo>
                  <a:cubicBezTo>
                    <a:pt x="8823540" y="-117798"/>
                    <a:pt x="9333297" y="433210"/>
                    <a:pt x="9309398" y="761115"/>
                  </a:cubicBezTo>
                  <a:cubicBezTo>
                    <a:pt x="9065797" y="1127758"/>
                    <a:pt x="9374696" y="2453255"/>
                    <a:pt x="9309398" y="3805486"/>
                  </a:cubicBezTo>
                  <a:cubicBezTo>
                    <a:pt x="9517846" y="4150002"/>
                    <a:pt x="8747335" y="4523856"/>
                    <a:pt x="8056630" y="4566602"/>
                  </a:cubicBezTo>
                  <a:cubicBezTo>
                    <a:pt x="6857921" y="4548141"/>
                    <a:pt x="3449226" y="4638962"/>
                    <a:pt x="1252766" y="4566602"/>
                  </a:cubicBezTo>
                  <a:cubicBezTo>
                    <a:pt x="619491" y="4562877"/>
                    <a:pt x="92589" y="4117951"/>
                    <a:pt x="0" y="3805486"/>
                  </a:cubicBezTo>
                  <a:cubicBezTo>
                    <a:pt x="117051" y="2916082"/>
                    <a:pt x="-213840" y="1476263"/>
                    <a:pt x="0" y="761115"/>
                  </a:cubicBezTo>
                  <a:close/>
                </a:path>
                <a:path w="9309398" h="4566602" fill="none" stroke="0" extrusionOk="0">
                  <a:moveTo>
                    <a:pt x="0" y="761115"/>
                  </a:moveTo>
                  <a:cubicBezTo>
                    <a:pt x="-246764" y="262234"/>
                    <a:pt x="591275" y="-128677"/>
                    <a:pt x="1252766" y="0"/>
                  </a:cubicBezTo>
                  <a:cubicBezTo>
                    <a:pt x="3698682" y="-501926"/>
                    <a:pt x="6540617" y="110369"/>
                    <a:pt x="8056630" y="0"/>
                  </a:cubicBezTo>
                  <a:cubicBezTo>
                    <a:pt x="8729131" y="-13347"/>
                    <a:pt x="9272194" y="326443"/>
                    <a:pt x="9309398" y="761115"/>
                  </a:cubicBezTo>
                  <a:cubicBezTo>
                    <a:pt x="9457607" y="2009716"/>
                    <a:pt x="9367998" y="2541876"/>
                    <a:pt x="9309398" y="3805486"/>
                  </a:cubicBezTo>
                  <a:cubicBezTo>
                    <a:pt x="9206828" y="4266720"/>
                    <a:pt x="8756753" y="4405751"/>
                    <a:pt x="8056630" y="4566602"/>
                  </a:cubicBezTo>
                  <a:cubicBezTo>
                    <a:pt x="7524710" y="5140325"/>
                    <a:pt x="4584215" y="4830323"/>
                    <a:pt x="1252766" y="4566602"/>
                  </a:cubicBezTo>
                  <a:cubicBezTo>
                    <a:pt x="501901" y="4628742"/>
                    <a:pt x="54496" y="4184752"/>
                    <a:pt x="0" y="3805486"/>
                  </a:cubicBezTo>
                  <a:cubicBezTo>
                    <a:pt x="-165403" y="3107325"/>
                    <a:pt x="-199498" y="1585303"/>
                    <a:pt x="0" y="761115"/>
                  </a:cubicBezTo>
                  <a:close/>
                </a:path>
                <a:path w="9309398" h="4566602" fill="none" stroke="0" extrusionOk="0">
                  <a:moveTo>
                    <a:pt x="0" y="761115"/>
                  </a:moveTo>
                  <a:cubicBezTo>
                    <a:pt x="-201442" y="226734"/>
                    <a:pt x="589945" y="-16403"/>
                    <a:pt x="1252766" y="0"/>
                  </a:cubicBezTo>
                  <a:cubicBezTo>
                    <a:pt x="3871050" y="-101111"/>
                    <a:pt x="6378764" y="256507"/>
                    <a:pt x="8056630" y="0"/>
                  </a:cubicBezTo>
                  <a:cubicBezTo>
                    <a:pt x="8694005" y="-59262"/>
                    <a:pt x="9331076" y="284160"/>
                    <a:pt x="9309398" y="761115"/>
                  </a:cubicBezTo>
                  <a:cubicBezTo>
                    <a:pt x="9489599" y="2061213"/>
                    <a:pt x="9349037" y="2459056"/>
                    <a:pt x="9309398" y="3805486"/>
                  </a:cubicBezTo>
                  <a:cubicBezTo>
                    <a:pt x="9190550" y="4218952"/>
                    <a:pt x="8717363" y="4479155"/>
                    <a:pt x="8056630" y="4566602"/>
                  </a:cubicBezTo>
                  <a:cubicBezTo>
                    <a:pt x="7379983" y="4448104"/>
                    <a:pt x="4673590" y="4613242"/>
                    <a:pt x="1252766" y="4566602"/>
                  </a:cubicBezTo>
                  <a:cubicBezTo>
                    <a:pt x="456838" y="4648356"/>
                    <a:pt x="11851" y="4277458"/>
                    <a:pt x="0" y="3805486"/>
                  </a:cubicBezTo>
                  <a:cubicBezTo>
                    <a:pt x="-241023" y="2930610"/>
                    <a:pt x="-214575" y="1792249"/>
                    <a:pt x="0" y="761115"/>
                  </a:cubicBezTo>
                  <a:close/>
                </a:path>
              </a:pathLst>
            </a:custGeom>
            <a:solidFill>
              <a:srgbClr val="CCFFFF"/>
            </a:solidFill>
            <a:ln w="57150">
              <a:solidFill>
                <a:srgbClr val="002060"/>
              </a:solidFill>
              <a:extLst>
                <a:ext uri="{C807C97D-BFC1-408E-A445-0C87EB9F89A2}">
                  <ask:lineSketchStyleProps xmlns:ask="http://schemas.microsoft.com/office/drawing/2018/sketchyshapes" sd="983016561">
                    <a:custGeom>
                      <a:avLst/>
                      <a:gdLst>
                        <a:gd name="connsiteX0" fmla="*/ 0 w 10489722"/>
                        <a:gd name="connsiteY0" fmla="*/ 761115 h 4566602"/>
                        <a:gd name="connsiteX1" fmla="*/ 1411603 w 10489722"/>
                        <a:gd name="connsiteY1" fmla="*/ 0 h 4566602"/>
                        <a:gd name="connsiteX2" fmla="*/ 9078118 w 10489722"/>
                        <a:gd name="connsiteY2" fmla="*/ 0 h 4566602"/>
                        <a:gd name="connsiteX3" fmla="*/ 10489722 w 10489722"/>
                        <a:gd name="connsiteY3" fmla="*/ 761115 h 4566602"/>
                        <a:gd name="connsiteX4" fmla="*/ 10489722 w 10489722"/>
                        <a:gd name="connsiteY4" fmla="*/ 3805486 h 4566602"/>
                        <a:gd name="connsiteX5" fmla="*/ 9078118 w 10489722"/>
                        <a:gd name="connsiteY5" fmla="*/ 4566602 h 4566602"/>
                        <a:gd name="connsiteX6" fmla="*/ 1411603 w 10489722"/>
                        <a:gd name="connsiteY6" fmla="*/ 4566602 h 4566602"/>
                        <a:gd name="connsiteX7" fmla="*/ 0 w 10489722"/>
                        <a:gd name="connsiteY7" fmla="*/ 3805486 h 4566602"/>
                        <a:gd name="connsiteX8" fmla="*/ 0 w 10489722"/>
                        <a:gd name="connsiteY8" fmla="*/ 761115 h 4566602"/>
                        <a:gd name="connsiteX0" fmla="*/ 0 w 10489722"/>
                        <a:gd name="connsiteY0" fmla="*/ 761115 h 4566602"/>
                        <a:gd name="connsiteX1" fmla="*/ 1411603 w 10489722"/>
                        <a:gd name="connsiteY1" fmla="*/ 0 h 4566602"/>
                        <a:gd name="connsiteX2" fmla="*/ 9078118 w 10489722"/>
                        <a:gd name="connsiteY2" fmla="*/ 0 h 4566602"/>
                        <a:gd name="connsiteX3" fmla="*/ 10489722 w 10489722"/>
                        <a:gd name="connsiteY3" fmla="*/ 761115 h 4566602"/>
                        <a:gd name="connsiteX4" fmla="*/ 10489722 w 10489722"/>
                        <a:gd name="connsiteY4" fmla="*/ 3805486 h 4566602"/>
                        <a:gd name="connsiteX5" fmla="*/ 9078118 w 10489722"/>
                        <a:gd name="connsiteY5" fmla="*/ 4566602 h 4566602"/>
                        <a:gd name="connsiteX6" fmla="*/ 1411603 w 10489722"/>
                        <a:gd name="connsiteY6" fmla="*/ 4566602 h 4566602"/>
                        <a:gd name="connsiteX7" fmla="*/ 0 w 10489722"/>
                        <a:gd name="connsiteY7" fmla="*/ 3805486 h 4566602"/>
                        <a:gd name="connsiteX8" fmla="*/ 0 w 10489722"/>
                        <a:gd name="connsiteY8" fmla="*/ 761115 h 456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89722" h="4566602" fill="none" extrusionOk="0">
                          <a:moveTo>
                            <a:pt x="0" y="761115"/>
                          </a:moveTo>
                          <a:cubicBezTo>
                            <a:pt x="-166466" y="297714"/>
                            <a:pt x="716204" y="59988"/>
                            <a:pt x="1411603" y="0"/>
                          </a:cubicBezTo>
                          <a:cubicBezTo>
                            <a:pt x="4339003" y="-63791"/>
                            <a:pt x="6897960" y="-12937"/>
                            <a:pt x="9078118" y="0"/>
                          </a:cubicBezTo>
                          <a:cubicBezTo>
                            <a:pt x="9799429" y="-15826"/>
                            <a:pt x="10549574" y="279127"/>
                            <a:pt x="10489722" y="761115"/>
                          </a:cubicBezTo>
                          <a:cubicBezTo>
                            <a:pt x="10637876" y="2022260"/>
                            <a:pt x="10590232" y="2471036"/>
                            <a:pt x="10489722" y="3805486"/>
                          </a:cubicBezTo>
                          <a:cubicBezTo>
                            <a:pt x="10294156" y="4148311"/>
                            <a:pt x="9831112" y="4492862"/>
                            <a:pt x="9078118" y="4566602"/>
                          </a:cubicBezTo>
                          <a:cubicBezTo>
                            <a:pt x="8309017" y="4354505"/>
                            <a:pt x="5286273" y="4754857"/>
                            <a:pt x="1411603" y="4566602"/>
                          </a:cubicBezTo>
                          <a:cubicBezTo>
                            <a:pt x="517227" y="4609903"/>
                            <a:pt x="-18284" y="4287221"/>
                            <a:pt x="0" y="3805486"/>
                          </a:cubicBezTo>
                          <a:cubicBezTo>
                            <a:pt x="-212144" y="2951980"/>
                            <a:pt x="-265797" y="1747069"/>
                            <a:pt x="0" y="761115"/>
                          </a:cubicBezTo>
                          <a:close/>
                        </a:path>
                        <a:path w="10489722" h="4566602" stroke="0" extrusionOk="0">
                          <a:moveTo>
                            <a:pt x="0" y="761115"/>
                          </a:moveTo>
                          <a:cubicBezTo>
                            <a:pt x="-62825" y="194797"/>
                            <a:pt x="553943" y="-80628"/>
                            <a:pt x="1411603" y="0"/>
                          </a:cubicBezTo>
                          <a:cubicBezTo>
                            <a:pt x="2225477" y="-178245"/>
                            <a:pt x="7792446" y="-52820"/>
                            <a:pt x="9078118" y="0"/>
                          </a:cubicBezTo>
                          <a:cubicBezTo>
                            <a:pt x="9865231" y="-88373"/>
                            <a:pt x="10475299" y="387081"/>
                            <a:pt x="10489722" y="761115"/>
                          </a:cubicBezTo>
                          <a:cubicBezTo>
                            <a:pt x="10240141" y="1130028"/>
                            <a:pt x="10625669" y="2496968"/>
                            <a:pt x="10489722" y="3805486"/>
                          </a:cubicBezTo>
                          <a:cubicBezTo>
                            <a:pt x="10632164" y="4218158"/>
                            <a:pt x="9837733" y="4526705"/>
                            <a:pt x="9078118" y="4566602"/>
                          </a:cubicBezTo>
                          <a:cubicBezTo>
                            <a:pt x="7687099" y="4609918"/>
                            <a:pt x="3869154" y="4603568"/>
                            <a:pt x="1411603" y="4566602"/>
                          </a:cubicBezTo>
                          <a:cubicBezTo>
                            <a:pt x="672383" y="4586615"/>
                            <a:pt x="113809" y="4171080"/>
                            <a:pt x="0" y="3805486"/>
                          </a:cubicBezTo>
                          <a:cubicBezTo>
                            <a:pt x="161875" y="2805376"/>
                            <a:pt x="-235527" y="1454028"/>
                            <a:pt x="0" y="761115"/>
                          </a:cubicBezTo>
                          <a:close/>
                        </a:path>
                        <a:path w="10489722" h="4566602" fill="none" stroke="0" extrusionOk="0">
                          <a:moveTo>
                            <a:pt x="0" y="761115"/>
                          </a:moveTo>
                          <a:cubicBezTo>
                            <a:pt x="-212161" y="211498"/>
                            <a:pt x="627946" y="-79177"/>
                            <a:pt x="1411603" y="0"/>
                          </a:cubicBezTo>
                          <a:cubicBezTo>
                            <a:pt x="4413252" y="-313441"/>
                            <a:pt x="7060727" y="61484"/>
                            <a:pt x="9078118" y="0"/>
                          </a:cubicBezTo>
                          <a:cubicBezTo>
                            <a:pt x="9839650" y="-20109"/>
                            <a:pt x="10470553" y="327349"/>
                            <a:pt x="10489722" y="761115"/>
                          </a:cubicBezTo>
                          <a:cubicBezTo>
                            <a:pt x="10644536" y="2002849"/>
                            <a:pt x="10453908" y="2515031"/>
                            <a:pt x="10489722" y="3805486"/>
                          </a:cubicBezTo>
                          <a:cubicBezTo>
                            <a:pt x="10435614" y="4238908"/>
                            <a:pt x="9790316" y="4428380"/>
                            <a:pt x="9078118" y="4566602"/>
                          </a:cubicBezTo>
                          <a:cubicBezTo>
                            <a:pt x="8316881" y="5015942"/>
                            <a:pt x="5081299" y="4556786"/>
                            <a:pt x="1411603" y="4566602"/>
                          </a:cubicBezTo>
                          <a:cubicBezTo>
                            <a:pt x="566579" y="4656423"/>
                            <a:pt x="20644" y="4240740"/>
                            <a:pt x="0" y="3805486"/>
                          </a:cubicBezTo>
                          <a:cubicBezTo>
                            <a:pt x="-187899" y="3034083"/>
                            <a:pt x="-171581" y="1683252"/>
                            <a:pt x="0" y="761115"/>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39775"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vi-VN" sz="3200" b="1" i="0" u="none" strike="noStrike" kern="1200" cap="none" spc="0" normalizeH="0" baseline="0" noProof="0" dirty="0">
                  <a:ln>
                    <a:noFill/>
                  </a:ln>
                  <a:solidFill>
                    <a:srgbClr val="FF0000"/>
                  </a:solidFill>
                  <a:effectLst/>
                  <a:uLnTx/>
                  <a:uFillTx/>
                  <a:latin typeface="Calibri" panose="020F0502020204030204"/>
                  <a:ea typeface="+mn-ea"/>
                  <a:cs typeface="+mn-cs"/>
                </a:rPr>
                <a:t>Nếu phần nguyên của hai số thập phân bằng nhau, ta lần lượt so sánh từng cặp chữ số trên cùng một hàng ở phần thập phân (kể từ trái qua phải), cho đến khi xuất hiện cặp chữ số đầu tiên khác nhau. Ở cặp chữ số khác nhau đó, chữ số nào lớn hơn thì số thập phân chứa chữ số đó lớn hơn.</a:t>
              </a:r>
            </a:p>
            <a:p>
              <a:pPr marL="739775" marR="0" lvl="0" indent="-4572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vi-VN" sz="3200" b="1" i="0" u="none" strike="noStrike" kern="1200" cap="none" spc="0" normalizeH="0" baseline="0" noProof="0" dirty="0">
                  <a:ln>
                    <a:noFill/>
                  </a:ln>
                  <a:solidFill>
                    <a:srgbClr val="FF0000"/>
                  </a:solidFill>
                  <a:effectLst/>
                  <a:uLnTx/>
                  <a:uFillTx/>
                  <a:latin typeface="Calibri" panose="020F0502020204030204"/>
                  <a:ea typeface="+mn-ea"/>
                  <a:cs typeface="+mn-cs"/>
                </a:rPr>
                <a:t>Nếu hai số thập phân có phần nguyên và phần thập phân bằng nhau thì hai số đó bằng nhau.</a:t>
              </a:r>
            </a:p>
          </p:txBody>
        </p:sp>
        <p:pic>
          <p:nvPicPr>
            <p:cNvPr id="19" name="Picture 18">
              <a:extLst>
                <a:ext uri="{FF2B5EF4-FFF2-40B4-BE49-F238E27FC236}">
                  <a16:creationId xmlns:a16="http://schemas.microsoft.com/office/drawing/2014/main" id="{F1E21A67-7AA3-DCF4-CFC4-1CB6B28DB36D}"/>
                </a:ext>
              </a:extLst>
            </p:cNvPr>
            <p:cNvPicPr>
              <a:picLocks noChangeAspect="1"/>
            </p:cNvPicPr>
            <p:nvPr/>
          </p:nvPicPr>
          <p:blipFill>
            <a:blip r:embed="rId2"/>
            <a:stretch>
              <a:fillRect/>
            </a:stretch>
          </p:blipFill>
          <p:spPr>
            <a:xfrm>
              <a:off x="134360" y="1281455"/>
              <a:ext cx="1058873" cy="1058873"/>
            </a:xfrm>
            <a:prstGeom prst="rect">
              <a:avLst/>
            </a:prstGeom>
          </p:spPr>
        </p:pic>
      </p:grpSp>
    </p:spTree>
    <p:extLst>
      <p:ext uri="{BB962C8B-B14F-4D97-AF65-F5344CB8AC3E}">
        <p14:creationId xmlns:p14="http://schemas.microsoft.com/office/powerpoint/2010/main" val="2690309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pic>
        <p:nvPicPr>
          <p:cNvPr id="4" name="图片 4">
            <a:extLst>
              <a:ext uri="{FF2B5EF4-FFF2-40B4-BE49-F238E27FC236}">
                <a16:creationId xmlns:a16="http://schemas.microsoft.com/office/drawing/2014/main" id="{B08F7DD7-1CF0-8933-3BF6-EBAE5A64F4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3702368"/>
            <a:ext cx="4490520" cy="3166054"/>
          </a:xfrm>
          <a:prstGeom prst="rect">
            <a:avLst/>
          </a:prstGeom>
          <a:effectLst>
            <a:outerShdw blurRad="50800" dist="38100" dir="2700000" algn="tl" rotWithShape="0">
              <a:prstClr val="black">
                <a:alpha val="40000"/>
              </a:prstClr>
            </a:outerShdw>
          </a:effectLst>
        </p:spPr>
      </p:pic>
      <p:pic>
        <p:nvPicPr>
          <p:cNvPr id="5" name="图片 9">
            <a:extLst>
              <a:ext uri="{FF2B5EF4-FFF2-40B4-BE49-F238E27FC236}">
                <a16:creationId xmlns:a16="http://schemas.microsoft.com/office/drawing/2014/main" id="{E38412CD-9EE3-AB27-DB52-10837BBACD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71" t="13030" r="66558" b="77879"/>
          <a:stretch/>
        </p:blipFill>
        <p:spPr>
          <a:xfrm>
            <a:off x="9420990" y="1256360"/>
            <a:ext cx="579569" cy="623455"/>
          </a:xfrm>
          <a:prstGeom prst="rect">
            <a:avLst/>
          </a:prstGeom>
        </p:spPr>
      </p:pic>
      <p:pic>
        <p:nvPicPr>
          <p:cNvPr id="6" name="图片 10">
            <a:extLst>
              <a:ext uri="{FF2B5EF4-FFF2-40B4-BE49-F238E27FC236}">
                <a16:creationId xmlns:a16="http://schemas.microsoft.com/office/drawing/2014/main" id="{279F212C-BC6A-1197-88A2-642DA2C5D6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71" t="13030" r="66558" b="77879"/>
          <a:stretch/>
        </p:blipFill>
        <p:spPr>
          <a:xfrm>
            <a:off x="10679264" y="4973667"/>
            <a:ext cx="579569" cy="623455"/>
          </a:xfrm>
          <a:prstGeom prst="rect">
            <a:avLst/>
          </a:prstGeom>
        </p:spPr>
      </p:pic>
      <p:pic>
        <p:nvPicPr>
          <p:cNvPr id="11" name="图片 11">
            <a:extLst>
              <a:ext uri="{FF2B5EF4-FFF2-40B4-BE49-F238E27FC236}">
                <a16:creationId xmlns:a16="http://schemas.microsoft.com/office/drawing/2014/main" id="{6ACB4AF2-8A61-65A4-E1F4-FB8E02964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771" t="13030" r="66558" b="77879"/>
          <a:stretch/>
        </p:blipFill>
        <p:spPr>
          <a:xfrm flipH="1">
            <a:off x="3161888" y="4227514"/>
            <a:ext cx="460375" cy="495236"/>
          </a:xfrm>
          <a:prstGeom prst="rect">
            <a:avLst/>
          </a:prstGeom>
        </p:spPr>
      </p:pic>
      <p:sp>
        <p:nvSpPr>
          <p:cNvPr id="12" name="文本框 23">
            <a:extLst>
              <a:ext uri="{FF2B5EF4-FFF2-40B4-BE49-F238E27FC236}">
                <a16:creationId xmlns:a16="http://schemas.microsoft.com/office/drawing/2014/main" id="{8BB29C27-4EC5-30D5-E55C-6F2B32DE620E}"/>
              </a:ext>
            </a:extLst>
          </p:cNvPr>
          <p:cNvSpPr txBox="1"/>
          <p:nvPr/>
        </p:nvSpPr>
        <p:spPr>
          <a:xfrm>
            <a:off x="475676" y="438639"/>
            <a:ext cx="1452712" cy="646331"/>
          </a:xfrm>
          <a:prstGeom prst="rect">
            <a:avLst/>
          </a:prstGeom>
          <a:noFill/>
        </p:spPr>
        <p:txBody>
          <a:bodyPr wrap="square" rtlCol="0">
            <a:spAutoFit/>
          </a:bodyPr>
          <a:lstStyle/>
          <a:p>
            <a:pPr algn="just"/>
            <a:r>
              <a:rPr lang="en-US" sz="3600" b="1" u="sng" dirty="0" err="1">
                <a:solidFill>
                  <a:srgbClr val="FF0000"/>
                </a:solidFill>
                <a:latin typeface="Cambria" panose="02040503050406030204" pitchFamily="18" charset="0"/>
                <a:ea typeface="Cambria" panose="02040503050406030204" pitchFamily="18" charset="0"/>
              </a:rPr>
              <a:t>Ví</a:t>
            </a:r>
            <a:r>
              <a:rPr lang="en-US" sz="3600" b="1" u="sng" dirty="0">
                <a:solidFill>
                  <a:srgbClr val="FF0000"/>
                </a:solidFill>
                <a:latin typeface="Cambria" panose="02040503050406030204" pitchFamily="18" charset="0"/>
                <a:ea typeface="Cambria" panose="02040503050406030204" pitchFamily="18" charset="0"/>
              </a:rPr>
              <a:t> </a:t>
            </a:r>
            <a:r>
              <a:rPr lang="en-US" sz="3600" b="1" u="sng" dirty="0" err="1">
                <a:solidFill>
                  <a:srgbClr val="FF0000"/>
                </a:solidFill>
                <a:latin typeface="Cambria" panose="02040503050406030204" pitchFamily="18" charset="0"/>
                <a:ea typeface="Cambria" panose="02040503050406030204" pitchFamily="18" charset="0"/>
              </a:rPr>
              <a:t>dụ</a:t>
            </a:r>
            <a:r>
              <a:rPr lang="en-US" sz="3600" b="1" dirty="0">
                <a:solidFill>
                  <a:srgbClr val="FF0000"/>
                </a:solidFill>
                <a:latin typeface="Cambria" panose="02040503050406030204" pitchFamily="18" charset="0"/>
                <a:ea typeface="Cambria" panose="02040503050406030204" pitchFamily="18" charset="0"/>
              </a:rPr>
              <a:t>:</a:t>
            </a:r>
          </a:p>
        </p:txBody>
      </p:sp>
      <p:sp>
        <p:nvSpPr>
          <p:cNvPr id="13" name="文本框 23">
            <a:extLst>
              <a:ext uri="{FF2B5EF4-FFF2-40B4-BE49-F238E27FC236}">
                <a16:creationId xmlns:a16="http://schemas.microsoft.com/office/drawing/2014/main" id="{06711F05-4F69-D499-28AD-55391408BE28}"/>
              </a:ext>
            </a:extLst>
          </p:cNvPr>
          <p:cNvSpPr txBox="1"/>
          <p:nvPr/>
        </p:nvSpPr>
        <p:spPr>
          <a:xfrm>
            <a:off x="1198457" y="2400729"/>
            <a:ext cx="2450102" cy="492443"/>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78,469 &lt; 78,5</a:t>
            </a:r>
          </a:p>
        </p:txBody>
      </p:sp>
      <p:sp>
        <p:nvSpPr>
          <p:cNvPr id="14" name="文本框 23">
            <a:extLst>
              <a:ext uri="{FF2B5EF4-FFF2-40B4-BE49-F238E27FC236}">
                <a16:creationId xmlns:a16="http://schemas.microsoft.com/office/drawing/2014/main" id="{CD52778E-850D-C37A-8737-16AB5220A048}"/>
              </a:ext>
            </a:extLst>
          </p:cNvPr>
          <p:cNvSpPr txBox="1"/>
          <p:nvPr/>
        </p:nvSpPr>
        <p:spPr>
          <a:xfrm>
            <a:off x="3840060" y="2377169"/>
            <a:ext cx="7342289" cy="892552"/>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a:t>
            </a:r>
            <a:r>
              <a:rPr lang="en-US" sz="2600" b="1" dirty="0" err="1">
                <a:solidFill>
                  <a:srgbClr val="002060"/>
                </a:solidFill>
                <a:latin typeface="Cambria" panose="02040503050406030204" pitchFamily="18" charset="0"/>
                <a:ea typeface="Cambria" panose="02040503050406030204" pitchFamily="18" charset="0"/>
              </a:rPr>
              <a:t>vì</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nguyên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bằng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nhau</a:t>
            </a:r>
            <a:r>
              <a:rPr lang="en-US" sz="2600" b="1" dirty="0">
                <a:solidFill>
                  <a:srgbClr val="002060"/>
                </a:solidFill>
                <a:latin typeface="Cambria" panose="02040503050406030204" pitchFamily="18" charset="0"/>
                <a:ea typeface="Cambria" panose="02040503050406030204" pitchFamily="18" charset="0"/>
              </a:rPr>
              <a:t>, ở </a:t>
            </a:r>
            <a:r>
              <a:rPr lang="en-US" sz="2600" b="1" dirty="0" err="1">
                <a:solidFill>
                  <a:srgbClr val="002060"/>
                </a:solidFill>
                <a:latin typeface="Cambria" panose="02040503050406030204" pitchFamily="18" charset="0"/>
                <a:ea typeface="Cambria" panose="02040503050406030204" pitchFamily="18" charset="0"/>
              </a:rPr>
              <a:t>hàng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mười</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có</a:t>
            </a:r>
            <a:r>
              <a:rPr lang="en-US" sz="2600" b="1" dirty="0">
                <a:solidFill>
                  <a:srgbClr val="002060"/>
                </a:solidFill>
                <a:latin typeface="Cambria" panose="02040503050406030204" pitchFamily="18" charset="0"/>
                <a:ea typeface="Cambria" panose="02040503050406030204" pitchFamily="18" charset="0"/>
              </a:rPr>
              <a:t> 4&lt;5)</a:t>
            </a:r>
          </a:p>
        </p:txBody>
      </p:sp>
      <p:sp>
        <p:nvSpPr>
          <p:cNvPr id="15" name="文本框 23">
            <a:extLst>
              <a:ext uri="{FF2B5EF4-FFF2-40B4-BE49-F238E27FC236}">
                <a16:creationId xmlns:a16="http://schemas.microsoft.com/office/drawing/2014/main" id="{06779FF4-53C1-B220-0FBD-A5DEE91B7305}"/>
              </a:ext>
            </a:extLst>
          </p:cNvPr>
          <p:cNvSpPr txBox="1"/>
          <p:nvPr/>
        </p:nvSpPr>
        <p:spPr>
          <a:xfrm>
            <a:off x="3831513" y="3505295"/>
            <a:ext cx="7427320" cy="892552"/>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a:t>
            </a:r>
            <a:r>
              <a:rPr lang="en-US" sz="2600" b="1" dirty="0" err="1">
                <a:solidFill>
                  <a:srgbClr val="002060"/>
                </a:solidFill>
                <a:latin typeface="Cambria" panose="02040503050406030204" pitchFamily="18" charset="0"/>
                <a:ea typeface="Cambria" panose="02040503050406030204" pitchFamily="18" charset="0"/>
              </a:rPr>
              <a:t>vì</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nguyên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bằng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nhau</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hàng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mười</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bằng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nhau</a:t>
            </a:r>
            <a:r>
              <a:rPr lang="en-US" sz="2600" b="1" dirty="0">
                <a:solidFill>
                  <a:srgbClr val="002060"/>
                </a:solidFill>
                <a:latin typeface="Cambria" panose="02040503050406030204" pitchFamily="18" charset="0"/>
                <a:ea typeface="Cambria" panose="02040503050406030204" pitchFamily="18" charset="0"/>
              </a:rPr>
              <a:t>, ở </a:t>
            </a:r>
            <a:r>
              <a:rPr lang="en-US" sz="2600" b="1" dirty="0" err="1">
                <a:solidFill>
                  <a:srgbClr val="002060"/>
                </a:solidFill>
                <a:latin typeface="Cambria" panose="02040503050406030204" pitchFamily="18" charset="0"/>
                <a:ea typeface="Cambria" panose="02040503050406030204" pitchFamily="18" charset="0"/>
              </a:rPr>
              <a:t>hàng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trăm</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có</a:t>
            </a:r>
            <a:r>
              <a:rPr lang="en-US" sz="2600" b="1" dirty="0">
                <a:solidFill>
                  <a:srgbClr val="002060"/>
                </a:solidFill>
                <a:latin typeface="Cambria" panose="02040503050406030204" pitchFamily="18" charset="0"/>
                <a:ea typeface="Cambria" panose="02040503050406030204" pitchFamily="18" charset="0"/>
              </a:rPr>
              <a:t> 2&gt;0)</a:t>
            </a:r>
          </a:p>
        </p:txBody>
      </p:sp>
      <p:sp>
        <p:nvSpPr>
          <p:cNvPr id="16" name="文本框 23">
            <a:extLst>
              <a:ext uri="{FF2B5EF4-FFF2-40B4-BE49-F238E27FC236}">
                <a16:creationId xmlns:a16="http://schemas.microsoft.com/office/drawing/2014/main" id="{C47683F3-416C-726E-08B7-94D8350226D6}"/>
              </a:ext>
            </a:extLst>
          </p:cNvPr>
          <p:cNvSpPr txBox="1"/>
          <p:nvPr/>
        </p:nvSpPr>
        <p:spPr>
          <a:xfrm>
            <a:off x="1199963" y="3502033"/>
            <a:ext cx="3003873" cy="492443"/>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630,72 &gt; 630,70</a:t>
            </a:r>
          </a:p>
        </p:txBody>
      </p:sp>
      <p:sp>
        <p:nvSpPr>
          <p:cNvPr id="17" name="文本框 23">
            <a:extLst>
              <a:ext uri="{FF2B5EF4-FFF2-40B4-BE49-F238E27FC236}">
                <a16:creationId xmlns:a16="http://schemas.microsoft.com/office/drawing/2014/main" id="{9F00AD71-57AC-C9D8-AFB6-4F027719301D}"/>
              </a:ext>
            </a:extLst>
          </p:cNvPr>
          <p:cNvSpPr txBox="1"/>
          <p:nvPr/>
        </p:nvSpPr>
        <p:spPr>
          <a:xfrm>
            <a:off x="1230328" y="1748938"/>
            <a:ext cx="5691243" cy="492443"/>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2001,2 &gt; 1999,7     (</a:t>
            </a:r>
            <a:r>
              <a:rPr lang="en-US" sz="2600" b="1" dirty="0" err="1">
                <a:solidFill>
                  <a:srgbClr val="002060"/>
                </a:solidFill>
                <a:latin typeface="Cambria" panose="02040503050406030204" pitchFamily="18" charset="0"/>
                <a:ea typeface="Cambria" panose="02040503050406030204" pitchFamily="18" charset="0"/>
              </a:rPr>
              <a:t>vì</a:t>
            </a:r>
            <a:r>
              <a:rPr lang="en-US" sz="2600" b="1" dirty="0">
                <a:solidFill>
                  <a:srgbClr val="002060"/>
                </a:solidFill>
                <a:latin typeface="Cambria" panose="02040503050406030204" pitchFamily="18" charset="0"/>
                <a:ea typeface="Cambria" panose="02040503050406030204" pitchFamily="18" charset="0"/>
              </a:rPr>
              <a:t> 2001 &gt; 1999)</a:t>
            </a:r>
          </a:p>
        </p:txBody>
      </p:sp>
    </p:spTree>
    <p:extLst>
      <p:ext uri="{BB962C8B-B14F-4D97-AF65-F5344CB8AC3E}">
        <p14:creationId xmlns:p14="http://schemas.microsoft.com/office/powerpoint/2010/main" val="46317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34046" y="4977210"/>
            <a:ext cx="1183173" cy="1183173"/>
          </a:xfrm>
          <a:prstGeom prst="rect">
            <a:avLst/>
          </a:prstGeom>
        </p:spPr>
      </p:pic>
      <p:pic>
        <p:nvPicPr>
          <p:cNvPr id="2" name="Picture 1">
            <a:extLst>
              <a:ext uri="{FF2B5EF4-FFF2-40B4-BE49-F238E27FC236}">
                <a16:creationId xmlns:a16="http://schemas.microsoft.com/office/drawing/2014/main" id="{6DDF5A25-73F6-B441-D56C-F40DE8166624}"/>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 name="Picture 2">
            <a:extLst>
              <a:ext uri="{FF2B5EF4-FFF2-40B4-BE49-F238E27FC236}">
                <a16:creationId xmlns:a16="http://schemas.microsoft.com/office/drawing/2014/main" id="{5AAB1A92-DE0D-E7F0-0E19-E3E2F688E361}"/>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spTree>
    <p:extLst>
      <p:ext uri="{BB962C8B-B14F-4D97-AF65-F5344CB8AC3E}">
        <p14:creationId xmlns:p14="http://schemas.microsoft.com/office/powerpoint/2010/main" val="32856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2.70833E-6 4.44444E-6 L -0.09063 0.00162 " pathEditMode="relative" rAng="0" ptsTypes="AA">
                                      <p:cBhvr>
                                        <p:cTn id="12" dur="1000" fill="hold"/>
                                        <p:tgtEl>
                                          <p:spTgt spid="74"/>
                                        </p:tgtEl>
                                        <p:attrNameLst>
                                          <p:attrName>ppt_x</p:attrName>
                                          <p:attrName>ppt_y</p:attrName>
                                        </p:attrNameLst>
                                      </p:cBhvr>
                                      <p:rCtr x="-45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B9C6F-7F20-9AA9-20FE-C3A45D91559A}"/>
              </a:ext>
            </a:extLst>
          </p:cNvPr>
          <p:cNvPicPr>
            <a:picLocks noChangeAspect="1"/>
          </p:cNvPicPr>
          <p:nvPr/>
        </p:nvPicPr>
        <p:blipFill>
          <a:blip r:embed="rId2"/>
          <a:stretch>
            <a:fillRect/>
          </a:stretch>
        </p:blipFill>
        <p:spPr>
          <a:xfrm>
            <a:off x="585322" y="225207"/>
            <a:ext cx="11021355" cy="6407586"/>
          </a:xfrm>
          <a:prstGeom prst="rect">
            <a:avLst/>
          </a:prstGeom>
        </p:spPr>
      </p:pic>
      <p:pic>
        <p:nvPicPr>
          <p:cNvPr id="3" name="Picture 2">
            <a:extLst>
              <a:ext uri="{FF2B5EF4-FFF2-40B4-BE49-F238E27FC236}">
                <a16:creationId xmlns:a16="http://schemas.microsoft.com/office/drawing/2014/main" id="{97665660-F4A1-0AF1-624A-396AD2B96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398" y="3015343"/>
            <a:ext cx="6341377" cy="4900155"/>
          </a:xfrm>
          <a:prstGeom prst="rect">
            <a:avLst/>
          </a:prstGeom>
        </p:spPr>
      </p:pic>
    </p:spTree>
    <p:extLst>
      <p:ext uri="{BB962C8B-B14F-4D97-AF65-F5344CB8AC3E}">
        <p14:creationId xmlns:p14="http://schemas.microsoft.com/office/powerpoint/2010/main" val="3164066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grpSp>
        <p:nvGrpSpPr>
          <p:cNvPr id="45" name="Group 44"/>
          <p:cNvGrpSpPr/>
          <p:nvPr/>
        </p:nvGrpSpPr>
        <p:grpSpPr>
          <a:xfrm>
            <a:off x="6206848" y="6049665"/>
            <a:ext cx="1352824" cy="931229"/>
            <a:chOff x="6482861" y="5717172"/>
            <a:chExt cx="1537172" cy="1276763"/>
          </a:xfrm>
        </p:grpSpPr>
        <p:pic>
          <p:nvPicPr>
            <p:cNvPr id="54" name="Picture 53"/>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grpSp>
        <p:nvGrpSpPr>
          <p:cNvPr id="60" name="Group 59"/>
          <p:cNvGrpSpPr/>
          <p:nvPr/>
        </p:nvGrpSpPr>
        <p:grpSpPr>
          <a:xfrm>
            <a:off x="4998539" y="6015599"/>
            <a:ext cx="1357880" cy="931229"/>
            <a:chOff x="5109357" y="5685240"/>
            <a:chExt cx="1542917" cy="1276763"/>
          </a:xfrm>
        </p:grpSpPr>
        <p:pic>
          <p:nvPicPr>
            <p:cNvPr id="66" name="Picture 65"/>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16737" y="5685240"/>
              <a:ext cx="1535537" cy="1276763"/>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9357" y="5925926"/>
              <a:ext cx="1518774" cy="292255"/>
            </a:xfrm>
            <a:prstGeom prst="rect">
              <a:avLst/>
            </a:prstGeom>
          </p:spPr>
        </p:pic>
      </p:grpSp>
      <p:grpSp>
        <p:nvGrpSpPr>
          <p:cNvPr id="68" name="Group 67"/>
          <p:cNvGrpSpPr/>
          <p:nvPr/>
        </p:nvGrpSpPr>
        <p:grpSpPr>
          <a:xfrm>
            <a:off x="3766780" y="6033347"/>
            <a:ext cx="1353663" cy="931229"/>
            <a:chOff x="3709629" y="5706861"/>
            <a:chExt cx="1538126" cy="1276763"/>
          </a:xfrm>
        </p:grpSpPr>
        <p:pic>
          <p:nvPicPr>
            <p:cNvPr id="69" name="Picture 68"/>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712218" y="5706861"/>
              <a:ext cx="1535537" cy="1276763"/>
            </a:xfrm>
            <a:prstGeom prst="rect">
              <a:avLst/>
            </a:prstGeom>
          </p:spPr>
        </p:pic>
        <p:pic>
          <p:nvPicPr>
            <p:cNvPr id="70" name="Picture 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9629" y="5939896"/>
              <a:ext cx="1518774" cy="292255"/>
            </a:xfrm>
            <a:prstGeom prst="rect">
              <a:avLst/>
            </a:prstGeom>
          </p:spPr>
        </p:pic>
      </p:grpSp>
      <p:grpSp>
        <p:nvGrpSpPr>
          <p:cNvPr id="71" name="Group 70"/>
          <p:cNvGrpSpPr/>
          <p:nvPr/>
        </p:nvGrpSpPr>
        <p:grpSpPr>
          <a:xfrm>
            <a:off x="2406423" y="6033346"/>
            <a:ext cx="1479193" cy="931229"/>
            <a:chOff x="2151235" y="5706860"/>
            <a:chExt cx="1680762" cy="1276763"/>
          </a:xfrm>
        </p:grpSpPr>
        <p:pic>
          <p:nvPicPr>
            <p:cNvPr id="72" name="Picture 71"/>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151235" y="5706860"/>
              <a:ext cx="1680762" cy="1276763"/>
            </a:xfrm>
            <a:prstGeom prst="rect">
              <a:avLst/>
            </a:prstGeom>
          </p:spPr>
        </p:pic>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51235" y="5954111"/>
              <a:ext cx="1680762" cy="292255"/>
            </a:xfrm>
            <a:prstGeom prst="rect">
              <a:avLst/>
            </a:prstGeom>
          </p:spPr>
        </p:pic>
      </p:grpSp>
      <p:pic>
        <p:nvPicPr>
          <p:cNvPr id="74" name="Picture 7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34046" y="4977210"/>
            <a:ext cx="1183173" cy="1183173"/>
          </a:xfrm>
          <a:prstGeom prst="rect">
            <a:avLst/>
          </a:prstGeom>
        </p:spPr>
      </p:pic>
      <p:pic>
        <p:nvPicPr>
          <p:cNvPr id="31" name="Picture 30"/>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2" name="Picture 31"/>
          <p:cNvPicPr>
            <a:picLocks noChangeAspect="1"/>
          </p:cNvPicPr>
          <p:nvPr/>
        </p:nvPicPr>
        <p:blipFill>
          <a:blip r:embed="rId13"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spTree>
    <p:extLst>
      <p:ext uri="{BB962C8B-B14F-4D97-AF65-F5344CB8AC3E}">
        <p14:creationId xmlns:p14="http://schemas.microsoft.com/office/powerpoint/2010/main" val="174106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300" fill="hold">
                                          <p:stCondLst>
                                            <p:cond delay="0"/>
                                          </p:stCondLst>
                                        </p:cTn>
                                        <p:tgtEl>
                                          <p:spTgt spid="74"/>
                                        </p:tgtEl>
                                        <p:attrNameLst>
                                          <p:attrName>r</p:attrName>
                                        </p:attrNameLst>
                                      </p:cBhvr>
                                    </p:animRot>
                                    <p:animRot by="-240000">
                                      <p:cBhvr>
                                        <p:cTn id="7" dur="600" fill="hold">
                                          <p:stCondLst>
                                            <p:cond delay="600"/>
                                          </p:stCondLst>
                                        </p:cTn>
                                        <p:tgtEl>
                                          <p:spTgt spid="74"/>
                                        </p:tgtEl>
                                        <p:attrNameLst>
                                          <p:attrName>r</p:attrName>
                                        </p:attrNameLst>
                                      </p:cBhvr>
                                    </p:animRot>
                                    <p:animRot by="240000">
                                      <p:cBhvr>
                                        <p:cTn id="8" dur="600" fill="hold">
                                          <p:stCondLst>
                                            <p:cond delay="1200"/>
                                          </p:stCondLst>
                                        </p:cTn>
                                        <p:tgtEl>
                                          <p:spTgt spid="74"/>
                                        </p:tgtEl>
                                        <p:attrNameLst>
                                          <p:attrName>r</p:attrName>
                                        </p:attrNameLst>
                                      </p:cBhvr>
                                    </p:animRot>
                                    <p:animRot by="-240000">
                                      <p:cBhvr>
                                        <p:cTn id="9" dur="600" fill="hold">
                                          <p:stCondLst>
                                            <p:cond delay="1800"/>
                                          </p:stCondLst>
                                        </p:cTn>
                                        <p:tgtEl>
                                          <p:spTgt spid="74"/>
                                        </p:tgtEl>
                                        <p:attrNameLst>
                                          <p:attrName>r</p:attrName>
                                        </p:attrNameLst>
                                      </p:cBhvr>
                                    </p:animRot>
                                    <p:animRot by="120000">
                                      <p:cBhvr>
                                        <p:cTn id="10" dur="600" fill="hold">
                                          <p:stCondLst>
                                            <p:cond delay="2400"/>
                                          </p:stCondLst>
                                        </p:cTn>
                                        <p:tgtEl>
                                          <p:spTgt spid="74"/>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300" fill="hold">
                                          <p:stCondLst>
                                            <p:cond delay="0"/>
                                          </p:stCondLst>
                                        </p:cTn>
                                        <p:tgtEl>
                                          <p:spTgt spid="31"/>
                                        </p:tgtEl>
                                        <p:attrNameLst>
                                          <p:attrName>r</p:attrName>
                                        </p:attrNameLst>
                                      </p:cBhvr>
                                    </p:animRot>
                                    <p:animRot by="-240000">
                                      <p:cBhvr>
                                        <p:cTn id="13" dur="600" fill="hold">
                                          <p:stCondLst>
                                            <p:cond delay="600"/>
                                          </p:stCondLst>
                                        </p:cTn>
                                        <p:tgtEl>
                                          <p:spTgt spid="31"/>
                                        </p:tgtEl>
                                        <p:attrNameLst>
                                          <p:attrName>r</p:attrName>
                                        </p:attrNameLst>
                                      </p:cBhvr>
                                    </p:animRot>
                                    <p:animRot by="240000">
                                      <p:cBhvr>
                                        <p:cTn id="14" dur="600" fill="hold">
                                          <p:stCondLst>
                                            <p:cond delay="1200"/>
                                          </p:stCondLst>
                                        </p:cTn>
                                        <p:tgtEl>
                                          <p:spTgt spid="31"/>
                                        </p:tgtEl>
                                        <p:attrNameLst>
                                          <p:attrName>r</p:attrName>
                                        </p:attrNameLst>
                                      </p:cBhvr>
                                    </p:animRot>
                                    <p:animRot by="-240000">
                                      <p:cBhvr>
                                        <p:cTn id="15" dur="600" fill="hold">
                                          <p:stCondLst>
                                            <p:cond delay="1800"/>
                                          </p:stCondLst>
                                        </p:cTn>
                                        <p:tgtEl>
                                          <p:spTgt spid="31"/>
                                        </p:tgtEl>
                                        <p:attrNameLst>
                                          <p:attrName>r</p:attrName>
                                        </p:attrNameLst>
                                      </p:cBhvr>
                                    </p:animRot>
                                    <p:animRot by="120000">
                                      <p:cBhvr>
                                        <p:cTn id="16" dur="600" fill="hold">
                                          <p:stCondLst>
                                            <p:cond delay="2400"/>
                                          </p:stCondLst>
                                        </p:cTn>
                                        <p:tgtEl>
                                          <p:spTgt spid="31"/>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300" fill="hold">
                                          <p:stCondLst>
                                            <p:cond delay="0"/>
                                          </p:stCondLst>
                                        </p:cTn>
                                        <p:tgtEl>
                                          <p:spTgt spid="32"/>
                                        </p:tgtEl>
                                        <p:attrNameLst>
                                          <p:attrName>r</p:attrName>
                                        </p:attrNameLst>
                                      </p:cBhvr>
                                    </p:animRot>
                                    <p:animRot by="-240000">
                                      <p:cBhvr>
                                        <p:cTn id="19" dur="600" fill="hold">
                                          <p:stCondLst>
                                            <p:cond delay="600"/>
                                          </p:stCondLst>
                                        </p:cTn>
                                        <p:tgtEl>
                                          <p:spTgt spid="32"/>
                                        </p:tgtEl>
                                        <p:attrNameLst>
                                          <p:attrName>r</p:attrName>
                                        </p:attrNameLst>
                                      </p:cBhvr>
                                    </p:animRot>
                                    <p:animRot by="240000">
                                      <p:cBhvr>
                                        <p:cTn id="20" dur="600" fill="hold">
                                          <p:stCondLst>
                                            <p:cond delay="1200"/>
                                          </p:stCondLst>
                                        </p:cTn>
                                        <p:tgtEl>
                                          <p:spTgt spid="32"/>
                                        </p:tgtEl>
                                        <p:attrNameLst>
                                          <p:attrName>r</p:attrName>
                                        </p:attrNameLst>
                                      </p:cBhvr>
                                    </p:animRot>
                                    <p:animRot by="-240000">
                                      <p:cBhvr>
                                        <p:cTn id="21" dur="600" fill="hold">
                                          <p:stCondLst>
                                            <p:cond delay="1800"/>
                                          </p:stCondLst>
                                        </p:cTn>
                                        <p:tgtEl>
                                          <p:spTgt spid="32"/>
                                        </p:tgtEl>
                                        <p:attrNameLst>
                                          <p:attrName>r</p:attrName>
                                        </p:attrNameLst>
                                      </p:cBhvr>
                                    </p:animRot>
                                    <p:animRot by="120000">
                                      <p:cBhvr>
                                        <p:cTn id="22" dur="600" fill="hold">
                                          <p:stCondLst>
                                            <p:cond delay="2400"/>
                                          </p:stCondLst>
                                        </p:cTn>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74"/>
                    </p:tgtEl>
                  </p:cond>
                </p:stCondLst>
                <p:endSync evt="end" delay="0">
                  <p:rtn val="all"/>
                </p:endSync>
                <p:childTnLst>
                  <p:par>
                    <p:cTn id="24" fill="hold">
                      <p:stCondLst>
                        <p:cond delay="0"/>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35" presetClass="path" presetSubtype="0" accel="50000" decel="50000" fill="hold" nodeType="afterEffect">
                                  <p:stCondLst>
                                    <p:cond delay="0"/>
                                  </p:stCondLst>
                                  <p:childTnLst>
                                    <p:animMotion origin="layout" path="M 2.70833E-6 4.44444E-6 L -0.09063 0.00162 " pathEditMode="relative" rAng="0" ptsTypes="AA">
                                      <p:cBhvr>
                                        <p:cTn id="33" dur="1000" fill="hold"/>
                                        <p:tgtEl>
                                          <p:spTgt spid="74"/>
                                        </p:tgtEl>
                                        <p:attrNameLst>
                                          <p:attrName>ppt_x</p:attrName>
                                          <p:attrName>ppt_y</p:attrName>
                                        </p:attrNameLst>
                                      </p:cBhvr>
                                      <p:rCtr x="-4531" y="69"/>
                                    </p:animMotion>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1000"/>
                                        <p:tgtEl>
                                          <p:spTgt spid="45"/>
                                        </p:tgtEl>
                                      </p:cBhvr>
                                    </p:animEffect>
                                    <p:anim calcmode="lin" valueType="num">
                                      <p:cBhvr>
                                        <p:cTn id="39" dur="1000" fill="hold"/>
                                        <p:tgtEl>
                                          <p:spTgt spid="45"/>
                                        </p:tgtEl>
                                        <p:attrNameLst>
                                          <p:attrName>ppt_x</p:attrName>
                                        </p:attrNameLst>
                                      </p:cBhvr>
                                      <p:tavLst>
                                        <p:tav tm="0">
                                          <p:val>
                                            <p:strVal val="#ppt_x"/>
                                          </p:val>
                                        </p:tav>
                                        <p:tav tm="100000">
                                          <p:val>
                                            <p:strVal val="#ppt_x"/>
                                          </p:val>
                                        </p:tav>
                                      </p:tavLst>
                                    </p:anim>
                                    <p:anim calcmode="lin" valueType="num">
                                      <p:cBhvr>
                                        <p:cTn id="40" dur="1000" fill="hold"/>
                                        <p:tgtEl>
                                          <p:spTgt spid="45"/>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35" presetClass="path" presetSubtype="0" accel="50000" decel="50000" fill="hold" nodeType="afterEffect">
                                  <p:stCondLst>
                                    <p:cond delay="0"/>
                                  </p:stCondLst>
                                  <p:childTnLst>
                                    <p:animMotion origin="layout" path="M -0.08815 0.01111 L -0.18594 0.02083 " pathEditMode="relative" rAng="0" ptsTypes="AA">
                                      <p:cBhvr>
                                        <p:cTn id="43" dur="1000" fill="hold"/>
                                        <p:tgtEl>
                                          <p:spTgt spid="74"/>
                                        </p:tgtEl>
                                        <p:attrNameLst>
                                          <p:attrName>ppt_x</p:attrName>
                                          <p:attrName>ppt_y</p:attrName>
                                        </p:attrNameLst>
                                      </p:cBhvr>
                                      <p:rCtr x="-4896" y="486"/>
                                    </p:animMotion>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1000"/>
                                        <p:tgtEl>
                                          <p:spTgt spid="60"/>
                                        </p:tgtEl>
                                      </p:cBhvr>
                                    </p:animEffect>
                                    <p:anim calcmode="lin" valueType="num">
                                      <p:cBhvr>
                                        <p:cTn id="49" dur="1000" fill="hold"/>
                                        <p:tgtEl>
                                          <p:spTgt spid="60"/>
                                        </p:tgtEl>
                                        <p:attrNameLst>
                                          <p:attrName>ppt_x</p:attrName>
                                        </p:attrNameLst>
                                      </p:cBhvr>
                                      <p:tavLst>
                                        <p:tav tm="0">
                                          <p:val>
                                            <p:strVal val="#ppt_x"/>
                                          </p:val>
                                        </p:tav>
                                        <p:tav tm="100000">
                                          <p:val>
                                            <p:strVal val="#ppt_x"/>
                                          </p:val>
                                        </p:tav>
                                      </p:tavLst>
                                    </p:anim>
                                    <p:anim calcmode="lin" valueType="num">
                                      <p:cBhvr>
                                        <p:cTn id="50" dur="1000" fill="hold"/>
                                        <p:tgtEl>
                                          <p:spTgt spid="60"/>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35" presetClass="path" presetSubtype="0" accel="50000" decel="50000" fill="hold" nodeType="afterEffect">
                                  <p:stCondLst>
                                    <p:cond delay="0"/>
                                  </p:stCondLst>
                                  <p:childTnLst>
                                    <p:animMotion origin="layout" path="M -0.22774 2.96296E-6 L -0.28998 0.01944 " pathEditMode="relative" rAng="0" ptsTypes="AA">
                                      <p:cBhvr>
                                        <p:cTn id="53" dur="1000" fill="hold"/>
                                        <p:tgtEl>
                                          <p:spTgt spid="74"/>
                                        </p:tgtEl>
                                        <p:attrNameLst>
                                          <p:attrName>ppt_x</p:attrName>
                                          <p:attrName>ppt_y</p:attrName>
                                        </p:attrNameLst>
                                      </p:cBhvr>
                                      <p:rCtr x="-3112" y="972"/>
                                    </p:animMotion>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000"/>
                                        <p:tgtEl>
                                          <p:spTgt spid="68"/>
                                        </p:tgtEl>
                                      </p:cBhvr>
                                    </p:animEffect>
                                    <p:anim calcmode="lin" valueType="num">
                                      <p:cBhvr>
                                        <p:cTn id="59" dur="1000" fill="hold"/>
                                        <p:tgtEl>
                                          <p:spTgt spid="68"/>
                                        </p:tgtEl>
                                        <p:attrNameLst>
                                          <p:attrName>ppt_x</p:attrName>
                                        </p:attrNameLst>
                                      </p:cBhvr>
                                      <p:tavLst>
                                        <p:tav tm="0">
                                          <p:val>
                                            <p:strVal val="#ppt_x"/>
                                          </p:val>
                                        </p:tav>
                                        <p:tav tm="100000">
                                          <p:val>
                                            <p:strVal val="#ppt_x"/>
                                          </p:val>
                                        </p:tav>
                                      </p:tavLst>
                                    </p:anim>
                                    <p:anim calcmode="lin" valueType="num">
                                      <p:cBhvr>
                                        <p:cTn id="60" dur="1000" fill="hold"/>
                                        <p:tgtEl>
                                          <p:spTgt spid="68"/>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35" presetClass="path" presetSubtype="0" accel="50000" decel="50000" fill="hold" nodeType="afterEffect">
                                  <p:stCondLst>
                                    <p:cond delay="0"/>
                                  </p:stCondLst>
                                  <p:childTnLst>
                                    <p:animMotion origin="layout" path="M -0.33945 2.96296E-6 L -0.39479 0.02083 " pathEditMode="relative" rAng="0" ptsTypes="AA">
                                      <p:cBhvr>
                                        <p:cTn id="63" dur="1000" fill="hold"/>
                                        <p:tgtEl>
                                          <p:spTgt spid="74"/>
                                        </p:tgtEl>
                                        <p:attrNameLst>
                                          <p:attrName>ppt_x</p:attrName>
                                          <p:attrName>ppt_y</p:attrName>
                                        </p:attrNameLst>
                                      </p:cBhvr>
                                      <p:rCtr x="-2773" y="1042"/>
                                    </p:animMotion>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1000"/>
                                        <p:tgtEl>
                                          <p:spTgt spid="71"/>
                                        </p:tgtEl>
                                      </p:cBhvr>
                                    </p:animEffect>
                                    <p:anim calcmode="lin" valueType="num">
                                      <p:cBhvr>
                                        <p:cTn id="69" dur="1000" fill="hold"/>
                                        <p:tgtEl>
                                          <p:spTgt spid="71"/>
                                        </p:tgtEl>
                                        <p:attrNameLst>
                                          <p:attrName>ppt_x</p:attrName>
                                        </p:attrNameLst>
                                      </p:cBhvr>
                                      <p:tavLst>
                                        <p:tav tm="0">
                                          <p:val>
                                            <p:strVal val="#ppt_x"/>
                                          </p:val>
                                        </p:tav>
                                        <p:tav tm="100000">
                                          <p:val>
                                            <p:strVal val="#ppt_x"/>
                                          </p:val>
                                        </p:tav>
                                      </p:tavLst>
                                    </p:anim>
                                    <p:anim calcmode="lin" valueType="num">
                                      <p:cBhvr>
                                        <p:cTn id="70" dur="1000" fill="hold"/>
                                        <p:tgtEl>
                                          <p:spTgt spid="71"/>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35" presetClass="path" presetSubtype="0" accel="50000" decel="50000" fill="hold" nodeType="afterEffect">
                                  <p:stCondLst>
                                    <p:cond delay="0"/>
                                  </p:stCondLst>
                                  <p:childTnLst>
                                    <p:animMotion origin="layout" path="M -0.4592 0.01528 L -0.58819 0.02408 " pathEditMode="relative" rAng="0" ptsTypes="AA">
                                      <p:cBhvr>
                                        <p:cTn id="73" dur="1000" fill="hold"/>
                                        <p:tgtEl>
                                          <p:spTgt spid="74"/>
                                        </p:tgtEl>
                                        <p:attrNameLst>
                                          <p:attrName>ppt_x</p:attrName>
                                          <p:attrName>ppt_y</p:attrName>
                                        </p:attrNameLst>
                                      </p:cBhvr>
                                      <p:rCtr x="-6458" y="440"/>
                                    </p:animMotion>
                                  </p:childTnLst>
                                </p:cTn>
                              </p:par>
                            </p:childTnLst>
                          </p:cTn>
                        </p:par>
                        <p:par>
                          <p:cTn id="74" fill="hold">
                            <p:stCondLst>
                              <p:cond delay="2000"/>
                            </p:stCondLst>
                            <p:childTnLst>
                              <p:par>
                                <p:cTn id="75" presetID="35" presetClass="path" presetSubtype="0" accel="50000" decel="50000" fill="hold" nodeType="afterEffect">
                                  <p:stCondLst>
                                    <p:cond delay="0"/>
                                  </p:stCondLst>
                                  <p:childTnLst>
                                    <p:animMotion origin="layout" path="M -0.5882 0.02408 L -0.74774 -0.02685 " pathEditMode="relative" rAng="0" ptsTypes="AA">
                                      <p:cBhvr>
                                        <p:cTn id="76" dur="1000" fill="hold"/>
                                        <p:tgtEl>
                                          <p:spTgt spid="74"/>
                                        </p:tgtEl>
                                        <p:attrNameLst>
                                          <p:attrName>ppt_x</p:attrName>
                                          <p:attrName>ppt_y</p:attrName>
                                        </p:attrNameLst>
                                      </p:cBhvr>
                                      <p:rCtr x="-7986" y="-2546"/>
                                    </p:animMotion>
                                  </p:childTnLst>
                                </p:cTn>
                              </p:par>
                            </p:childTnLst>
                          </p:cTn>
                        </p:par>
                        <p:par>
                          <p:cTn id="77" fill="hold">
                            <p:stCondLst>
                              <p:cond delay="3000"/>
                            </p:stCondLst>
                            <p:childTnLst>
                              <p:par>
                                <p:cTn id="78" presetID="35" presetClass="path" presetSubtype="0" accel="50000" decel="50000" fill="hold" nodeType="afterEffect">
                                  <p:stCondLst>
                                    <p:cond delay="0"/>
                                  </p:stCondLst>
                                  <p:childTnLst>
                                    <p:animMotion origin="layout" path="M 3.54167E-6 -4.81481E-6 L -0.78477 0.00371 " pathEditMode="relative" rAng="0" ptsTypes="AA">
                                      <p:cBhvr>
                                        <p:cTn id="79" dur="5000" fill="hold"/>
                                        <p:tgtEl>
                                          <p:spTgt spid="31"/>
                                        </p:tgtEl>
                                        <p:attrNameLst>
                                          <p:attrName>ppt_x</p:attrName>
                                          <p:attrName>ppt_y</p:attrName>
                                        </p:attrNameLst>
                                      </p:cBhvr>
                                      <p:rCtr x="-39245" y="185"/>
                                    </p:animMotion>
                                  </p:childTnLst>
                                </p:cTn>
                              </p:par>
                              <p:par>
                                <p:cTn id="80" presetID="35" presetClass="path" presetSubtype="0" accel="50000" decel="50000" fill="hold" nodeType="withEffect">
                                  <p:stCondLst>
                                    <p:cond delay="0"/>
                                  </p:stCondLst>
                                  <p:childTnLst>
                                    <p:animMotion origin="layout" path="M -4.58333E-6 -1.48148E-6 L -0.79544 0.00903 " pathEditMode="relative" rAng="0" ptsTypes="AA">
                                      <p:cBhvr>
                                        <p:cTn id="81" dur="5000" fill="hold"/>
                                        <p:tgtEl>
                                          <p:spTgt spid="32"/>
                                        </p:tgtEl>
                                        <p:attrNameLst>
                                          <p:attrName>ppt_x</p:attrName>
                                          <p:attrName>ppt_y</p:attrName>
                                        </p:attrNameLst>
                                      </p:cBhvr>
                                      <p:rCtr x="-39779" y="440"/>
                                    </p:animMotion>
                                  </p:childTnLst>
                                </p:cTn>
                              </p:par>
                            </p:childTnLst>
                          </p:cTn>
                        </p:par>
                      </p:childTnLst>
                    </p:cTn>
                  </p:par>
                </p:childTnLst>
              </p:cTn>
              <p:nextCondLst>
                <p:cond evt="onClick" delay="0">
                  <p:tgtEl>
                    <p:spTgt spid="7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pic>
        <p:nvPicPr>
          <p:cNvPr id="5" name="Picture 4">
            <a:extLst>
              <a:ext uri="{FF2B5EF4-FFF2-40B4-BE49-F238E27FC236}">
                <a16:creationId xmlns:a16="http://schemas.microsoft.com/office/drawing/2014/main" id="{0D06EC95-D239-0DF1-3FB6-680F9BBAA37F}"/>
              </a:ext>
            </a:extLst>
          </p:cNvPr>
          <p:cNvPicPr>
            <a:picLocks noChangeAspect="1"/>
          </p:cNvPicPr>
          <p:nvPr/>
        </p:nvPicPr>
        <p:blipFill>
          <a:blip r:embed="rId2"/>
          <a:stretch>
            <a:fillRect/>
          </a:stretch>
        </p:blipFill>
        <p:spPr>
          <a:xfrm>
            <a:off x="489176" y="464004"/>
            <a:ext cx="1895475" cy="1619250"/>
          </a:xfrm>
          <a:prstGeom prst="rect">
            <a:avLst/>
          </a:prstGeom>
        </p:spPr>
      </p:pic>
      <p:pic>
        <p:nvPicPr>
          <p:cNvPr id="9" name="Picture 8">
            <a:extLst>
              <a:ext uri="{FF2B5EF4-FFF2-40B4-BE49-F238E27FC236}">
                <a16:creationId xmlns:a16="http://schemas.microsoft.com/office/drawing/2014/main" id="{A696C6BE-5257-F24D-440B-C5620DFD2192}"/>
              </a:ext>
            </a:extLst>
          </p:cNvPr>
          <p:cNvPicPr>
            <a:picLocks noChangeAspect="1"/>
          </p:cNvPicPr>
          <p:nvPr/>
        </p:nvPicPr>
        <p:blipFill>
          <a:blip r:embed="rId3"/>
          <a:stretch>
            <a:fillRect/>
          </a:stretch>
        </p:blipFill>
        <p:spPr>
          <a:xfrm>
            <a:off x="609600" y="2336808"/>
            <a:ext cx="11056483" cy="2566525"/>
          </a:xfrm>
          <a:prstGeom prst="rect">
            <a:avLst/>
          </a:prstGeom>
        </p:spPr>
      </p:pic>
      <p:sp>
        <p:nvSpPr>
          <p:cNvPr id="16" name="Oval 15">
            <a:extLst>
              <a:ext uri="{FF2B5EF4-FFF2-40B4-BE49-F238E27FC236}">
                <a16:creationId xmlns:a16="http://schemas.microsoft.com/office/drawing/2014/main" id="{00D671B2-3BF6-F9BD-FDD8-F5EAD98744CB}"/>
              </a:ext>
            </a:extLst>
          </p:cNvPr>
          <p:cNvSpPr/>
          <p:nvPr/>
        </p:nvSpPr>
        <p:spPr>
          <a:xfrm>
            <a:off x="1981200" y="2362200"/>
            <a:ext cx="751114" cy="707571"/>
          </a:xfrm>
          <a:prstGeom prst="ellipse">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rgbClr val="FF0000"/>
                </a:solidFill>
              </a:rPr>
              <a:t>&lt;</a:t>
            </a:r>
          </a:p>
        </p:txBody>
      </p:sp>
      <p:sp>
        <p:nvSpPr>
          <p:cNvPr id="17" name="Oval 16">
            <a:extLst>
              <a:ext uri="{FF2B5EF4-FFF2-40B4-BE49-F238E27FC236}">
                <a16:creationId xmlns:a16="http://schemas.microsoft.com/office/drawing/2014/main" id="{58AF67BA-141C-73E8-3636-B9CD18E09E88}"/>
              </a:ext>
            </a:extLst>
          </p:cNvPr>
          <p:cNvSpPr/>
          <p:nvPr/>
        </p:nvSpPr>
        <p:spPr>
          <a:xfrm>
            <a:off x="2035628" y="3222171"/>
            <a:ext cx="751114" cy="707571"/>
          </a:xfrm>
          <a:prstGeom prst="ellipse">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rgbClr val="FF0000"/>
                </a:solidFill>
              </a:rPr>
              <a:t>&gt;</a:t>
            </a:r>
          </a:p>
        </p:txBody>
      </p:sp>
      <p:sp>
        <p:nvSpPr>
          <p:cNvPr id="20" name="Oval 19">
            <a:extLst>
              <a:ext uri="{FF2B5EF4-FFF2-40B4-BE49-F238E27FC236}">
                <a16:creationId xmlns:a16="http://schemas.microsoft.com/office/drawing/2014/main" id="{0BFA909F-0364-3D10-CC28-EF4D794332A2}"/>
              </a:ext>
            </a:extLst>
          </p:cNvPr>
          <p:cNvSpPr/>
          <p:nvPr/>
        </p:nvSpPr>
        <p:spPr>
          <a:xfrm>
            <a:off x="2024742" y="4093028"/>
            <a:ext cx="751114" cy="707571"/>
          </a:xfrm>
          <a:prstGeom prst="ellipse">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rgbClr val="FF0000"/>
                </a:solidFill>
              </a:rPr>
              <a:t>&gt;</a:t>
            </a:r>
          </a:p>
        </p:txBody>
      </p:sp>
      <p:sp>
        <p:nvSpPr>
          <p:cNvPr id="21" name="Oval 20">
            <a:extLst>
              <a:ext uri="{FF2B5EF4-FFF2-40B4-BE49-F238E27FC236}">
                <a16:creationId xmlns:a16="http://schemas.microsoft.com/office/drawing/2014/main" id="{01172013-ABA9-3B4F-1858-74F796C1723D}"/>
              </a:ext>
            </a:extLst>
          </p:cNvPr>
          <p:cNvSpPr/>
          <p:nvPr/>
        </p:nvSpPr>
        <p:spPr>
          <a:xfrm>
            <a:off x="5573485" y="2340428"/>
            <a:ext cx="751114" cy="707571"/>
          </a:xfrm>
          <a:prstGeom prst="ellipse">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rgbClr val="FF0000"/>
                </a:solidFill>
              </a:rPr>
              <a:t>&lt;</a:t>
            </a:r>
          </a:p>
        </p:txBody>
      </p:sp>
      <p:sp>
        <p:nvSpPr>
          <p:cNvPr id="22" name="Oval 21">
            <a:extLst>
              <a:ext uri="{FF2B5EF4-FFF2-40B4-BE49-F238E27FC236}">
                <a16:creationId xmlns:a16="http://schemas.microsoft.com/office/drawing/2014/main" id="{37487D2D-D808-C11D-2B41-DE059B924B9E}"/>
              </a:ext>
            </a:extLst>
          </p:cNvPr>
          <p:cNvSpPr/>
          <p:nvPr/>
        </p:nvSpPr>
        <p:spPr>
          <a:xfrm>
            <a:off x="5595256" y="3189513"/>
            <a:ext cx="751114" cy="707571"/>
          </a:xfrm>
          <a:prstGeom prst="ellipse">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rgbClr val="FF0000"/>
                </a:solidFill>
              </a:rPr>
              <a:t>&gt;</a:t>
            </a:r>
          </a:p>
        </p:txBody>
      </p:sp>
      <p:sp>
        <p:nvSpPr>
          <p:cNvPr id="23" name="Oval 22">
            <a:extLst>
              <a:ext uri="{FF2B5EF4-FFF2-40B4-BE49-F238E27FC236}">
                <a16:creationId xmlns:a16="http://schemas.microsoft.com/office/drawing/2014/main" id="{83FA4592-A3FF-D98F-FFAA-074D3A51FA18}"/>
              </a:ext>
            </a:extLst>
          </p:cNvPr>
          <p:cNvSpPr/>
          <p:nvPr/>
        </p:nvSpPr>
        <p:spPr>
          <a:xfrm>
            <a:off x="5584371" y="4071255"/>
            <a:ext cx="751114" cy="707571"/>
          </a:xfrm>
          <a:prstGeom prst="ellipse">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rgbClr val="FF0000"/>
                </a:solidFill>
              </a:rPr>
              <a:t>=</a:t>
            </a:r>
          </a:p>
        </p:txBody>
      </p:sp>
      <p:sp>
        <p:nvSpPr>
          <p:cNvPr id="24" name="Oval 23">
            <a:extLst>
              <a:ext uri="{FF2B5EF4-FFF2-40B4-BE49-F238E27FC236}">
                <a16:creationId xmlns:a16="http://schemas.microsoft.com/office/drawing/2014/main" id="{34317B25-1862-BEF0-C59B-84E9682E0FAF}"/>
              </a:ext>
            </a:extLst>
          </p:cNvPr>
          <p:cNvSpPr/>
          <p:nvPr/>
        </p:nvSpPr>
        <p:spPr>
          <a:xfrm>
            <a:off x="9535885" y="2340426"/>
            <a:ext cx="751114" cy="707571"/>
          </a:xfrm>
          <a:prstGeom prst="ellipse">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rgbClr val="FF0000"/>
                </a:solidFill>
              </a:rPr>
              <a:t>&gt;</a:t>
            </a:r>
          </a:p>
        </p:txBody>
      </p:sp>
      <p:sp>
        <p:nvSpPr>
          <p:cNvPr id="25" name="Oval 24">
            <a:extLst>
              <a:ext uri="{FF2B5EF4-FFF2-40B4-BE49-F238E27FC236}">
                <a16:creationId xmlns:a16="http://schemas.microsoft.com/office/drawing/2014/main" id="{2B10F833-F224-DA61-80A3-265A12E1124A}"/>
              </a:ext>
            </a:extLst>
          </p:cNvPr>
          <p:cNvSpPr/>
          <p:nvPr/>
        </p:nvSpPr>
        <p:spPr>
          <a:xfrm>
            <a:off x="9546771" y="3222169"/>
            <a:ext cx="751114" cy="707571"/>
          </a:xfrm>
          <a:prstGeom prst="ellipse">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rgbClr val="FF0000"/>
                </a:solidFill>
              </a:rPr>
              <a:t>&lt;</a:t>
            </a:r>
          </a:p>
        </p:txBody>
      </p:sp>
      <p:sp>
        <p:nvSpPr>
          <p:cNvPr id="26" name="Oval 25">
            <a:extLst>
              <a:ext uri="{FF2B5EF4-FFF2-40B4-BE49-F238E27FC236}">
                <a16:creationId xmlns:a16="http://schemas.microsoft.com/office/drawing/2014/main" id="{CA397009-8289-8FEF-B594-BCFCEC1409D2}"/>
              </a:ext>
            </a:extLst>
          </p:cNvPr>
          <p:cNvSpPr/>
          <p:nvPr/>
        </p:nvSpPr>
        <p:spPr>
          <a:xfrm>
            <a:off x="9525000" y="4071255"/>
            <a:ext cx="751114" cy="707571"/>
          </a:xfrm>
          <a:prstGeom prst="ellipse">
            <a:avLst/>
          </a:prstGeom>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dirty="0">
                <a:solidFill>
                  <a:srgbClr val="FF0000"/>
                </a:solidFill>
              </a:rPr>
              <a:t>&lt;</a:t>
            </a:r>
          </a:p>
        </p:txBody>
      </p:sp>
    </p:spTree>
    <p:extLst>
      <p:ext uri="{BB962C8B-B14F-4D97-AF65-F5344CB8AC3E}">
        <p14:creationId xmlns:p14="http://schemas.microsoft.com/office/powerpoint/2010/main" val="588487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down)">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dow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0" grpId="0" animBg="1"/>
      <p:bldP spid="21" grpId="0" animBg="1"/>
      <p:bldP spid="22" grpId="0" animBg="1"/>
      <p:bldP spid="23" grpId="0" animBg="1"/>
      <p:bldP spid="24" grpId="0" animBg="1"/>
      <p:bldP spid="25"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72162" y="5114861"/>
            <a:ext cx="1183173" cy="1183173"/>
          </a:xfrm>
          <a:prstGeom prst="rect">
            <a:avLst/>
          </a:prstGeom>
        </p:spPr>
      </p:pic>
      <p:pic>
        <p:nvPicPr>
          <p:cNvPr id="2" name="Picture 1">
            <a:extLst>
              <a:ext uri="{FF2B5EF4-FFF2-40B4-BE49-F238E27FC236}">
                <a16:creationId xmlns:a16="http://schemas.microsoft.com/office/drawing/2014/main" id="{6DDF5A25-73F6-B441-D56C-F40DE8166624}"/>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 name="Picture 2">
            <a:extLst>
              <a:ext uri="{FF2B5EF4-FFF2-40B4-BE49-F238E27FC236}">
                <a16:creationId xmlns:a16="http://schemas.microsoft.com/office/drawing/2014/main" id="{5AAB1A92-DE0D-E7F0-0E19-E3E2F688E361}"/>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grpSp>
        <p:nvGrpSpPr>
          <p:cNvPr id="4" name="Group 3">
            <a:extLst>
              <a:ext uri="{FF2B5EF4-FFF2-40B4-BE49-F238E27FC236}">
                <a16:creationId xmlns:a16="http://schemas.microsoft.com/office/drawing/2014/main" id="{8523FFD0-83E3-ECBD-CFB3-143DCC5CCCE5}"/>
              </a:ext>
            </a:extLst>
          </p:cNvPr>
          <p:cNvGrpSpPr/>
          <p:nvPr/>
        </p:nvGrpSpPr>
        <p:grpSpPr>
          <a:xfrm>
            <a:off x="6206848" y="6049665"/>
            <a:ext cx="1352824" cy="931229"/>
            <a:chOff x="6482861" y="5717172"/>
            <a:chExt cx="1537172" cy="1276763"/>
          </a:xfrm>
        </p:grpSpPr>
        <p:pic>
          <p:nvPicPr>
            <p:cNvPr id="5" name="Picture 4">
              <a:extLst>
                <a:ext uri="{FF2B5EF4-FFF2-40B4-BE49-F238E27FC236}">
                  <a16:creationId xmlns:a16="http://schemas.microsoft.com/office/drawing/2014/main" id="{F0BE3784-D05D-4262-109D-EFD6F8B0D5A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6" name="Picture 5">
              <a:extLst>
                <a:ext uri="{FF2B5EF4-FFF2-40B4-BE49-F238E27FC236}">
                  <a16:creationId xmlns:a16="http://schemas.microsoft.com/office/drawing/2014/main" id="{04323A73-2619-D3D0-498B-EEC307A3B5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spTree>
    <p:extLst>
      <p:ext uri="{BB962C8B-B14F-4D97-AF65-F5344CB8AC3E}">
        <p14:creationId xmlns:p14="http://schemas.microsoft.com/office/powerpoint/2010/main" val="329287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1.25E-6 -4.44444E-6 L -0.09063 0.00162 " pathEditMode="relative" rAng="0" ptsTypes="AA">
                                      <p:cBhvr>
                                        <p:cTn id="12" dur="1000" fill="hold"/>
                                        <p:tgtEl>
                                          <p:spTgt spid="74"/>
                                        </p:tgtEl>
                                        <p:attrNameLst>
                                          <p:attrName>ppt_x</p:attrName>
                                          <p:attrName>ppt_y</p:attrName>
                                        </p:attrNameLst>
                                      </p:cBhvr>
                                      <p:rCtr x="-45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sp>
        <p:nvSpPr>
          <p:cNvPr id="3" name="Isosceles Triangle 2">
            <a:extLst>
              <a:ext uri="{FF2B5EF4-FFF2-40B4-BE49-F238E27FC236}">
                <a16:creationId xmlns:a16="http://schemas.microsoft.com/office/drawing/2014/main" id="{1E232760-9594-A379-D6DE-91FE252F5A6F}"/>
              </a:ext>
            </a:extLst>
          </p:cNvPr>
          <p:cNvSpPr/>
          <p:nvPr/>
        </p:nvSpPr>
        <p:spPr>
          <a:xfrm>
            <a:off x="630777" y="567770"/>
            <a:ext cx="682977" cy="60335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tIns="0" bIns="2743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a:t>
            </a:r>
          </a:p>
        </p:txBody>
      </p:sp>
      <p:sp>
        <p:nvSpPr>
          <p:cNvPr id="7" name="TextBox 6">
            <a:extLst>
              <a:ext uri="{FF2B5EF4-FFF2-40B4-BE49-F238E27FC236}">
                <a16:creationId xmlns:a16="http://schemas.microsoft.com/office/drawing/2014/main" id="{5E8D9989-AB17-05A7-1B71-16E87A522FAD}"/>
              </a:ext>
            </a:extLst>
          </p:cNvPr>
          <p:cNvSpPr txBox="1"/>
          <p:nvPr/>
        </p:nvSpPr>
        <p:spPr>
          <a:xfrm>
            <a:off x="1344167" y="494900"/>
            <a:ext cx="10409684" cy="1200329"/>
          </a:xfrm>
          <a:prstGeom prst="rect">
            <a:avLst/>
          </a:prstGeom>
          <a:noFill/>
        </p:spPr>
        <p:txBody>
          <a:bodyPr wrap="square" rtlCol="0">
            <a:spAutoFit/>
          </a:bodyPr>
          <a:lstStyle/>
          <a:p>
            <a:pPr lvl="0" algn="just">
              <a:defRPr/>
            </a:pPr>
            <a:r>
              <a:rPr lang="en-US" sz="3600" b="1">
                <a:solidFill>
                  <a:prstClr val="black"/>
                </a:solidFill>
                <a:latin typeface="Cambria" panose="02040503050406030204" pitchFamily="18" charset="0"/>
                <a:ea typeface="Cambria" panose="02040503050406030204" pitchFamily="18" charset="0"/>
              </a:rPr>
              <a:t>a) Tìm số bé nhất, số lớn nhất trong các số thập phân sau:</a:t>
            </a:r>
            <a:endPar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pic>
        <p:nvPicPr>
          <p:cNvPr id="6" name="Picture 5">
            <a:extLst>
              <a:ext uri="{FF2B5EF4-FFF2-40B4-BE49-F238E27FC236}">
                <a16:creationId xmlns:a16="http://schemas.microsoft.com/office/drawing/2014/main" id="{51719318-1AE5-6573-FFC6-EA3B5750E7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49074" y="5053712"/>
            <a:ext cx="2077581" cy="1804288"/>
          </a:xfrm>
          <a:prstGeom prst="rect">
            <a:avLst/>
          </a:prstGeom>
        </p:spPr>
      </p:pic>
      <p:pic>
        <p:nvPicPr>
          <p:cNvPr id="9" name="Picture 8">
            <a:extLst>
              <a:ext uri="{FF2B5EF4-FFF2-40B4-BE49-F238E27FC236}">
                <a16:creationId xmlns:a16="http://schemas.microsoft.com/office/drawing/2014/main" id="{8556A354-DBA3-990B-E313-9CB21D0714A4}"/>
              </a:ext>
            </a:extLst>
          </p:cNvPr>
          <p:cNvPicPr>
            <a:picLocks noChangeAspect="1"/>
          </p:cNvPicPr>
          <p:nvPr/>
        </p:nvPicPr>
        <p:blipFill>
          <a:blip r:embed="rId3"/>
          <a:stretch>
            <a:fillRect/>
          </a:stretch>
        </p:blipFill>
        <p:spPr>
          <a:xfrm>
            <a:off x="751794" y="2195512"/>
            <a:ext cx="10601325" cy="2009775"/>
          </a:xfrm>
          <a:prstGeom prst="rect">
            <a:avLst/>
          </a:prstGeom>
        </p:spPr>
      </p:pic>
      <p:sp>
        <p:nvSpPr>
          <p:cNvPr id="10" name="Arrow: Up 9">
            <a:extLst>
              <a:ext uri="{FF2B5EF4-FFF2-40B4-BE49-F238E27FC236}">
                <a16:creationId xmlns:a16="http://schemas.microsoft.com/office/drawing/2014/main" id="{BD3B524D-CF1B-DDAB-2CF1-915AB27731A4}"/>
              </a:ext>
            </a:extLst>
          </p:cNvPr>
          <p:cNvSpPr/>
          <p:nvPr/>
        </p:nvSpPr>
        <p:spPr>
          <a:xfrm>
            <a:off x="7282543" y="4147457"/>
            <a:ext cx="740228" cy="903515"/>
          </a:xfrm>
          <a:prstGeom prst="up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7DBC06CE-FE33-9362-8853-303B0FF2649D}"/>
              </a:ext>
            </a:extLst>
          </p:cNvPr>
          <p:cNvSpPr/>
          <p:nvPr/>
        </p:nvSpPr>
        <p:spPr>
          <a:xfrm>
            <a:off x="6379029" y="5138057"/>
            <a:ext cx="2394857" cy="65314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latin typeface="Cambria" panose="02040503050406030204" pitchFamily="18" charset="0"/>
                <a:ea typeface="Cambria" panose="02040503050406030204" pitchFamily="18" charset="0"/>
              </a:rPr>
              <a:t>Số</a:t>
            </a:r>
            <a:r>
              <a:rPr lang="en-US" sz="2800" b="1" dirty="0">
                <a:latin typeface="Cambria" panose="02040503050406030204" pitchFamily="18" charset="0"/>
                <a:ea typeface="Cambria" panose="02040503050406030204" pitchFamily="18" charset="0"/>
              </a:rPr>
              <a:t> nhỏ </a:t>
            </a:r>
            <a:r>
              <a:rPr lang="en-US" sz="2800" b="1" dirty="0" err="1">
                <a:latin typeface="Cambria" panose="02040503050406030204" pitchFamily="18" charset="0"/>
                <a:ea typeface="Cambria" panose="02040503050406030204" pitchFamily="18" charset="0"/>
              </a:rPr>
              <a:t>nhất</a:t>
            </a:r>
            <a:endParaRPr lang="en-US" sz="2800" b="1" dirty="0">
              <a:latin typeface="Cambria" panose="02040503050406030204" pitchFamily="18" charset="0"/>
              <a:ea typeface="Cambria" panose="02040503050406030204" pitchFamily="18" charset="0"/>
            </a:endParaRPr>
          </a:p>
        </p:txBody>
      </p:sp>
      <p:sp>
        <p:nvSpPr>
          <p:cNvPr id="12" name="Arrow: Up 11">
            <a:extLst>
              <a:ext uri="{FF2B5EF4-FFF2-40B4-BE49-F238E27FC236}">
                <a16:creationId xmlns:a16="http://schemas.microsoft.com/office/drawing/2014/main" id="{69CCEACB-4A4C-AFD6-6631-09BD2033CD70}"/>
              </a:ext>
            </a:extLst>
          </p:cNvPr>
          <p:cNvSpPr/>
          <p:nvPr/>
        </p:nvSpPr>
        <p:spPr>
          <a:xfrm>
            <a:off x="10156371" y="4147457"/>
            <a:ext cx="740228" cy="903515"/>
          </a:xfrm>
          <a:prstGeom prst="up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8B748FB-4C91-2103-C308-70BABE612681}"/>
              </a:ext>
            </a:extLst>
          </p:cNvPr>
          <p:cNvSpPr/>
          <p:nvPr/>
        </p:nvSpPr>
        <p:spPr>
          <a:xfrm>
            <a:off x="9252857" y="5138057"/>
            <a:ext cx="2394857" cy="65314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err="1">
                <a:latin typeface="Cambria" panose="02040503050406030204" pitchFamily="18" charset="0"/>
                <a:ea typeface="Cambria" panose="02040503050406030204" pitchFamily="18" charset="0"/>
              </a:rPr>
              <a:t>Số</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lớn</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nhất</a:t>
            </a:r>
            <a:endParaRPr lang="en-US" sz="2800" b="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39520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92291" y="5105028"/>
            <a:ext cx="1183173" cy="1183173"/>
          </a:xfrm>
          <a:prstGeom prst="rect">
            <a:avLst/>
          </a:prstGeom>
        </p:spPr>
      </p:pic>
      <p:pic>
        <p:nvPicPr>
          <p:cNvPr id="2" name="Picture 1">
            <a:extLst>
              <a:ext uri="{FF2B5EF4-FFF2-40B4-BE49-F238E27FC236}">
                <a16:creationId xmlns:a16="http://schemas.microsoft.com/office/drawing/2014/main" id="{6DDF5A25-73F6-B441-D56C-F40DE8166624}"/>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 name="Picture 2">
            <a:extLst>
              <a:ext uri="{FF2B5EF4-FFF2-40B4-BE49-F238E27FC236}">
                <a16:creationId xmlns:a16="http://schemas.microsoft.com/office/drawing/2014/main" id="{5AAB1A92-DE0D-E7F0-0E19-E3E2F688E361}"/>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grpSp>
        <p:nvGrpSpPr>
          <p:cNvPr id="4" name="Group 3">
            <a:extLst>
              <a:ext uri="{FF2B5EF4-FFF2-40B4-BE49-F238E27FC236}">
                <a16:creationId xmlns:a16="http://schemas.microsoft.com/office/drawing/2014/main" id="{8523FFD0-83E3-ECBD-CFB3-143DCC5CCCE5}"/>
              </a:ext>
            </a:extLst>
          </p:cNvPr>
          <p:cNvGrpSpPr/>
          <p:nvPr/>
        </p:nvGrpSpPr>
        <p:grpSpPr>
          <a:xfrm>
            <a:off x="6206848" y="6049665"/>
            <a:ext cx="1352824" cy="931229"/>
            <a:chOff x="6482861" y="5717172"/>
            <a:chExt cx="1537172" cy="1276763"/>
          </a:xfrm>
        </p:grpSpPr>
        <p:pic>
          <p:nvPicPr>
            <p:cNvPr id="5" name="Picture 4">
              <a:extLst>
                <a:ext uri="{FF2B5EF4-FFF2-40B4-BE49-F238E27FC236}">
                  <a16:creationId xmlns:a16="http://schemas.microsoft.com/office/drawing/2014/main" id="{F0BE3784-D05D-4262-109D-EFD6F8B0D5A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6" name="Picture 5">
              <a:extLst>
                <a:ext uri="{FF2B5EF4-FFF2-40B4-BE49-F238E27FC236}">
                  <a16:creationId xmlns:a16="http://schemas.microsoft.com/office/drawing/2014/main" id="{04323A73-2619-D3D0-498B-EEC307A3B5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grpSp>
        <p:nvGrpSpPr>
          <p:cNvPr id="10" name="Group 9">
            <a:extLst>
              <a:ext uri="{FF2B5EF4-FFF2-40B4-BE49-F238E27FC236}">
                <a16:creationId xmlns:a16="http://schemas.microsoft.com/office/drawing/2014/main" id="{12F6FFC6-6387-2227-D3F4-66C5F0B9EC26}"/>
              </a:ext>
            </a:extLst>
          </p:cNvPr>
          <p:cNvGrpSpPr/>
          <p:nvPr/>
        </p:nvGrpSpPr>
        <p:grpSpPr>
          <a:xfrm>
            <a:off x="4998539" y="6015599"/>
            <a:ext cx="1357880" cy="931229"/>
            <a:chOff x="5109357" y="5685240"/>
            <a:chExt cx="1542917" cy="1276763"/>
          </a:xfrm>
        </p:grpSpPr>
        <p:pic>
          <p:nvPicPr>
            <p:cNvPr id="11" name="Picture 10">
              <a:extLst>
                <a:ext uri="{FF2B5EF4-FFF2-40B4-BE49-F238E27FC236}">
                  <a16:creationId xmlns:a16="http://schemas.microsoft.com/office/drawing/2014/main" id="{2FD6DFD9-F47A-CA67-79B6-672724FCBB2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16737" y="5685240"/>
              <a:ext cx="1535537" cy="1276763"/>
            </a:xfrm>
            <a:prstGeom prst="rect">
              <a:avLst/>
            </a:prstGeom>
          </p:spPr>
        </p:pic>
        <p:pic>
          <p:nvPicPr>
            <p:cNvPr id="12" name="Picture 11">
              <a:extLst>
                <a:ext uri="{FF2B5EF4-FFF2-40B4-BE49-F238E27FC236}">
                  <a16:creationId xmlns:a16="http://schemas.microsoft.com/office/drawing/2014/main" id="{A5ECB173-E44E-689B-168C-D55C736A59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9357" y="5925926"/>
              <a:ext cx="1518774" cy="292255"/>
            </a:xfrm>
            <a:prstGeom prst="rect">
              <a:avLst/>
            </a:prstGeom>
          </p:spPr>
        </p:pic>
      </p:grpSp>
    </p:spTree>
    <p:extLst>
      <p:ext uri="{BB962C8B-B14F-4D97-AF65-F5344CB8AC3E}">
        <p14:creationId xmlns:p14="http://schemas.microsoft.com/office/powerpoint/2010/main" val="207992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3.95833E-6 4.44444E-6 L -0.09062 0.00162 " pathEditMode="relative" rAng="0" ptsTypes="AA">
                                      <p:cBhvr>
                                        <p:cTn id="12" dur="1000" fill="hold"/>
                                        <p:tgtEl>
                                          <p:spTgt spid="74"/>
                                        </p:tgtEl>
                                        <p:attrNameLst>
                                          <p:attrName>ppt_x</p:attrName>
                                          <p:attrName>ppt_y</p:attrName>
                                        </p:attrNameLst>
                                      </p:cBhvr>
                                      <p:rCtr x="-45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sp>
        <p:nvSpPr>
          <p:cNvPr id="3" name="Isosceles Triangle 2">
            <a:extLst>
              <a:ext uri="{FF2B5EF4-FFF2-40B4-BE49-F238E27FC236}">
                <a16:creationId xmlns:a16="http://schemas.microsoft.com/office/drawing/2014/main" id="{1E232760-9594-A379-D6DE-91FE252F5A6F}"/>
              </a:ext>
            </a:extLst>
          </p:cNvPr>
          <p:cNvSpPr/>
          <p:nvPr/>
        </p:nvSpPr>
        <p:spPr>
          <a:xfrm>
            <a:off x="630777" y="291545"/>
            <a:ext cx="682977" cy="60335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tIns="0" bIns="2743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a:t>
            </a:r>
          </a:p>
        </p:txBody>
      </p:sp>
      <p:sp>
        <p:nvSpPr>
          <p:cNvPr id="7" name="TextBox 6">
            <a:extLst>
              <a:ext uri="{FF2B5EF4-FFF2-40B4-BE49-F238E27FC236}">
                <a16:creationId xmlns:a16="http://schemas.microsoft.com/office/drawing/2014/main" id="{5E8D9989-AB17-05A7-1B71-16E87A522FAD}"/>
              </a:ext>
            </a:extLst>
          </p:cNvPr>
          <p:cNvSpPr txBox="1"/>
          <p:nvPr/>
        </p:nvSpPr>
        <p:spPr>
          <a:xfrm>
            <a:off x="1334642" y="323450"/>
            <a:ext cx="10409684" cy="1200329"/>
          </a:xfrm>
          <a:prstGeom prst="rect">
            <a:avLst/>
          </a:prstGeom>
          <a:noFill/>
        </p:spPr>
        <p:txBody>
          <a:bodyPr wrap="square" rtlCol="0">
            <a:spAutoFit/>
          </a:bodyPr>
          <a:lstStyle/>
          <a:p>
            <a:pPr lvl="0" algn="just">
              <a:defRPr/>
            </a:pPr>
            <a:r>
              <a:rPr lang="en-US" sz="3600" b="1" dirty="0">
                <a:solidFill>
                  <a:prstClr val="black"/>
                </a:solidFill>
                <a:latin typeface="Cambria" panose="02040503050406030204" pitchFamily="18" charset="0"/>
                <a:ea typeface="Cambria" panose="02040503050406030204" pitchFamily="18" charset="0"/>
              </a:rPr>
              <a:t>b) </a:t>
            </a:r>
            <a:r>
              <a:rPr lang="en-US" sz="3600" b="1" dirty="0" err="1">
                <a:solidFill>
                  <a:prstClr val="black"/>
                </a:solidFill>
                <a:latin typeface="Cambria" panose="02040503050406030204" pitchFamily="18" charset="0"/>
                <a:ea typeface="Cambria" panose="02040503050406030204" pitchFamily="18" charset="0"/>
              </a:rPr>
              <a:t>Sắp</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xếp</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các</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số</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thập</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phân</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sau</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theo</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thứ</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tự</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từ</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lớn</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đến</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bé</a:t>
            </a:r>
            <a:r>
              <a:rPr lang="en-US" sz="3600" b="1" dirty="0">
                <a:solidFill>
                  <a:prstClr val="black"/>
                </a:solidFill>
                <a:latin typeface="Cambria" panose="02040503050406030204" pitchFamily="18" charset="0"/>
                <a:ea typeface="Cambria" panose="02040503050406030204" pitchFamily="18" charset="0"/>
              </a:rPr>
              <a:t>:</a:t>
            </a:r>
            <a:endPar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pic>
        <p:nvPicPr>
          <p:cNvPr id="5" name="Picture 4">
            <a:extLst>
              <a:ext uri="{FF2B5EF4-FFF2-40B4-BE49-F238E27FC236}">
                <a16:creationId xmlns:a16="http://schemas.microsoft.com/office/drawing/2014/main" id="{E050BF72-DCA8-24D9-CB22-6712F6616260}"/>
              </a:ext>
            </a:extLst>
          </p:cNvPr>
          <p:cNvPicPr>
            <a:picLocks noChangeAspect="1"/>
          </p:cNvPicPr>
          <p:nvPr/>
        </p:nvPicPr>
        <p:blipFill>
          <a:blip r:embed="rId2"/>
          <a:stretch>
            <a:fillRect/>
          </a:stretch>
        </p:blipFill>
        <p:spPr>
          <a:xfrm>
            <a:off x="1021896" y="1868261"/>
            <a:ext cx="10344150" cy="2228850"/>
          </a:xfrm>
          <a:prstGeom prst="rect">
            <a:avLst/>
          </a:prstGeom>
        </p:spPr>
      </p:pic>
      <p:pic>
        <p:nvPicPr>
          <p:cNvPr id="9" name="Picture 8">
            <a:extLst>
              <a:ext uri="{FF2B5EF4-FFF2-40B4-BE49-F238E27FC236}">
                <a16:creationId xmlns:a16="http://schemas.microsoft.com/office/drawing/2014/main" id="{16E45355-3FC9-8339-9A7C-57B9165E65F2}"/>
              </a:ext>
            </a:extLst>
          </p:cNvPr>
          <p:cNvPicPr>
            <a:picLocks noChangeAspect="1"/>
          </p:cNvPicPr>
          <p:nvPr/>
        </p:nvPicPr>
        <p:blipFill>
          <a:blip r:embed="rId3"/>
          <a:stretch>
            <a:fillRect/>
          </a:stretch>
        </p:blipFill>
        <p:spPr>
          <a:xfrm>
            <a:off x="728662" y="4491718"/>
            <a:ext cx="1743075" cy="1771650"/>
          </a:xfrm>
          <a:prstGeom prst="rect">
            <a:avLst/>
          </a:prstGeom>
        </p:spPr>
      </p:pic>
      <p:sp>
        <p:nvSpPr>
          <p:cNvPr id="10" name="Arrow: Up 9">
            <a:extLst>
              <a:ext uri="{FF2B5EF4-FFF2-40B4-BE49-F238E27FC236}">
                <a16:creationId xmlns:a16="http://schemas.microsoft.com/office/drawing/2014/main" id="{8A914678-49B3-B159-74EF-E4F1D935DD3D}"/>
              </a:ext>
            </a:extLst>
          </p:cNvPr>
          <p:cNvSpPr/>
          <p:nvPr/>
        </p:nvSpPr>
        <p:spPr>
          <a:xfrm rot="5400000">
            <a:off x="2884715" y="5007429"/>
            <a:ext cx="740228" cy="903515"/>
          </a:xfrm>
          <a:prstGeom prst="up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B49B6EE-8343-ABE2-B7DA-A3F450D7DBD9}"/>
              </a:ext>
            </a:extLst>
          </p:cNvPr>
          <p:cNvPicPr>
            <a:picLocks noChangeAspect="1"/>
          </p:cNvPicPr>
          <p:nvPr/>
        </p:nvPicPr>
        <p:blipFill>
          <a:blip r:embed="rId4"/>
          <a:stretch>
            <a:fillRect/>
          </a:stretch>
        </p:blipFill>
        <p:spPr>
          <a:xfrm>
            <a:off x="3947432" y="4291693"/>
            <a:ext cx="1771650" cy="2171700"/>
          </a:xfrm>
          <a:prstGeom prst="rect">
            <a:avLst/>
          </a:prstGeom>
        </p:spPr>
      </p:pic>
      <p:sp>
        <p:nvSpPr>
          <p:cNvPr id="16" name="Arrow: Up 15">
            <a:extLst>
              <a:ext uri="{FF2B5EF4-FFF2-40B4-BE49-F238E27FC236}">
                <a16:creationId xmlns:a16="http://schemas.microsoft.com/office/drawing/2014/main" id="{4E02A0E7-C8C6-EF22-B40B-C4524076E4A1}"/>
              </a:ext>
            </a:extLst>
          </p:cNvPr>
          <p:cNvSpPr/>
          <p:nvPr/>
        </p:nvSpPr>
        <p:spPr>
          <a:xfrm rot="5400000">
            <a:off x="5758546" y="5072745"/>
            <a:ext cx="740228" cy="903515"/>
          </a:xfrm>
          <a:prstGeom prst="up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6E9EE574-7789-0A90-8828-A072BDE03F97}"/>
              </a:ext>
            </a:extLst>
          </p:cNvPr>
          <p:cNvPicPr>
            <a:picLocks noChangeAspect="1"/>
          </p:cNvPicPr>
          <p:nvPr/>
        </p:nvPicPr>
        <p:blipFill>
          <a:blip r:embed="rId5"/>
          <a:stretch>
            <a:fillRect/>
          </a:stretch>
        </p:blipFill>
        <p:spPr>
          <a:xfrm>
            <a:off x="6877050" y="4489676"/>
            <a:ext cx="1638300" cy="1819275"/>
          </a:xfrm>
          <a:prstGeom prst="rect">
            <a:avLst/>
          </a:prstGeom>
        </p:spPr>
      </p:pic>
      <p:sp>
        <p:nvSpPr>
          <p:cNvPr id="19" name="Arrow: Up 18">
            <a:extLst>
              <a:ext uri="{FF2B5EF4-FFF2-40B4-BE49-F238E27FC236}">
                <a16:creationId xmlns:a16="http://schemas.microsoft.com/office/drawing/2014/main" id="{34706F64-9A9D-52AB-1F3C-D428BDED83F5}"/>
              </a:ext>
            </a:extLst>
          </p:cNvPr>
          <p:cNvSpPr/>
          <p:nvPr/>
        </p:nvSpPr>
        <p:spPr>
          <a:xfrm rot="5400000">
            <a:off x="8621489" y="5029203"/>
            <a:ext cx="740228" cy="903515"/>
          </a:xfrm>
          <a:prstGeom prst="up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DAF73BA-3A3E-72C4-DB89-346585FAEE4E}"/>
              </a:ext>
            </a:extLst>
          </p:cNvPr>
          <p:cNvPicPr>
            <a:picLocks noChangeAspect="1"/>
          </p:cNvPicPr>
          <p:nvPr/>
        </p:nvPicPr>
        <p:blipFill>
          <a:blip r:embed="rId6"/>
          <a:stretch>
            <a:fillRect/>
          </a:stretch>
        </p:blipFill>
        <p:spPr>
          <a:xfrm>
            <a:off x="9690326" y="4517571"/>
            <a:ext cx="1628775" cy="1676400"/>
          </a:xfrm>
          <a:prstGeom prst="rect">
            <a:avLst/>
          </a:prstGeom>
        </p:spPr>
      </p:pic>
    </p:spTree>
    <p:extLst>
      <p:ext uri="{BB962C8B-B14F-4D97-AF65-F5344CB8AC3E}">
        <p14:creationId xmlns:p14="http://schemas.microsoft.com/office/powerpoint/2010/main" val="4089066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10" grpId="0" animBg="1"/>
      <p:bldP spid="16"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33762" y="5193518"/>
            <a:ext cx="1183173" cy="1183173"/>
          </a:xfrm>
          <a:prstGeom prst="rect">
            <a:avLst/>
          </a:prstGeom>
        </p:spPr>
      </p:pic>
      <p:pic>
        <p:nvPicPr>
          <p:cNvPr id="2" name="Picture 1">
            <a:extLst>
              <a:ext uri="{FF2B5EF4-FFF2-40B4-BE49-F238E27FC236}">
                <a16:creationId xmlns:a16="http://schemas.microsoft.com/office/drawing/2014/main" id="{6DDF5A25-73F6-B441-D56C-F40DE8166624}"/>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 name="Picture 2">
            <a:extLst>
              <a:ext uri="{FF2B5EF4-FFF2-40B4-BE49-F238E27FC236}">
                <a16:creationId xmlns:a16="http://schemas.microsoft.com/office/drawing/2014/main" id="{5AAB1A92-DE0D-E7F0-0E19-E3E2F688E361}"/>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grpSp>
        <p:nvGrpSpPr>
          <p:cNvPr id="4" name="Group 3">
            <a:extLst>
              <a:ext uri="{FF2B5EF4-FFF2-40B4-BE49-F238E27FC236}">
                <a16:creationId xmlns:a16="http://schemas.microsoft.com/office/drawing/2014/main" id="{8523FFD0-83E3-ECBD-CFB3-143DCC5CCCE5}"/>
              </a:ext>
            </a:extLst>
          </p:cNvPr>
          <p:cNvGrpSpPr/>
          <p:nvPr/>
        </p:nvGrpSpPr>
        <p:grpSpPr>
          <a:xfrm>
            <a:off x="6206848" y="6049665"/>
            <a:ext cx="1352824" cy="931229"/>
            <a:chOff x="6482861" y="5717172"/>
            <a:chExt cx="1537172" cy="1276763"/>
          </a:xfrm>
        </p:grpSpPr>
        <p:pic>
          <p:nvPicPr>
            <p:cNvPr id="5" name="Picture 4">
              <a:extLst>
                <a:ext uri="{FF2B5EF4-FFF2-40B4-BE49-F238E27FC236}">
                  <a16:creationId xmlns:a16="http://schemas.microsoft.com/office/drawing/2014/main" id="{F0BE3784-D05D-4262-109D-EFD6F8B0D5A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6" name="Picture 5">
              <a:extLst>
                <a:ext uri="{FF2B5EF4-FFF2-40B4-BE49-F238E27FC236}">
                  <a16:creationId xmlns:a16="http://schemas.microsoft.com/office/drawing/2014/main" id="{04323A73-2619-D3D0-498B-EEC307A3B5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grpSp>
        <p:nvGrpSpPr>
          <p:cNvPr id="10" name="Group 9">
            <a:extLst>
              <a:ext uri="{FF2B5EF4-FFF2-40B4-BE49-F238E27FC236}">
                <a16:creationId xmlns:a16="http://schemas.microsoft.com/office/drawing/2014/main" id="{12F6FFC6-6387-2227-D3F4-66C5F0B9EC26}"/>
              </a:ext>
            </a:extLst>
          </p:cNvPr>
          <p:cNvGrpSpPr/>
          <p:nvPr/>
        </p:nvGrpSpPr>
        <p:grpSpPr>
          <a:xfrm>
            <a:off x="4998539" y="6015599"/>
            <a:ext cx="1357880" cy="931229"/>
            <a:chOff x="5109357" y="5685240"/>
            <a:chExt cx="1542917" cy="1276763"/>
          </a:xfrm>
        </p:grpSpPr>
        <p:pic>
          <p:nvPicPr>
            <p:cNvPr id="11" name="Picture 10">
              <a:extLst>
                <a:ext uri="{FF2B5EF4-FFF2-40B4-BE49-F238E27FC236}">
                  <a16:creationId xmlns:a16="http://schemas.microsoft.com/office/drawing/2014/main" id="{2FD6DFD9-F47A-CA67-79B6-672724FCBB2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16737" y="5685240"/>
              <a:ext cx="1535537" cy="1276763"/>
            </a:xfrm>
            <a:prstGeom prst="rect">
              <a:avLst/>
            </a:prstGeom>
          </p:spPr>
        </p:pic>
        <p:pic>
          <p:nvPicPr>
            <p:cNvPr id="12" name="Picture 11">
              <a:extLst>
                <a:ext uri="{FF2B5EF4-FFF2-40B4-BE49-F238E27FC236}">
                  <a16:creationId xmlns:a16="http://schemas.microsoft.com/office/drawing/2014/main" id="{A5ECB173-E44E-689B-168C-D55C736A59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9357" y="5925926"/>
              <a:ext cx="1518774" cy="292255"/>
            </a:xfrm>
            <a:prstGeom prst="rect">
              <a:avLst/>
            </a:prstGeom>
          </p:spPr>
        </p:pic>
      </p:grpSp>
      <p:grpSp>
        <p:nvGrpSpPr>
          <p:cNvPr id="13" name="Group 12">
            <a:extLst>
              <a:ext uri="{FF2B5EF4-FFF2-40B4-BE49-F238E27FC236}">
                <a16:creationId xmlns:a16="http://schemas.microsoft.com/office/drawing/2014/main" id="{B444926A-0F87-35A8-5FDC-EB1C6CD9BAA8}"/>
              </a:ext>
            </a:extLst>
          </p:cNvPr>
          <p:cNvGrpSpPr/>
          <p:nvPr/>
        </p:nvGrpSpPr>
        <p:grpSpPr>
          <a:xfrm>
            <a:off x="3766780" y="6033347"/>
            <a:ext cx="1353663" cy="931229"/>
            <a:chOff x="3709629" y="5706861"/>
            <a:chExt cx="1538126" cy="1276763"/>
          </a:xfrm>
        </p:grpSpPr>
        <p:pic>
          <p:nvPicPr>
            <p:cNvPr id="14" name="Picture 13">
              <a:extLst>
                <a:ext uri="{FF2B5EF4-FFF2-40B4-BE49-F238E27FC236}">
                  <a16:creationId xmlns:a16="http://schemas.microsoft.com/office/drawing/2014/main" id="{FB24664D-3CDB-BB87-9642-64E713D0AC10}"/>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712218" y="5706861"/>
              <a:ext cx="1535537" cy="1276763"/>
            </a:xfrm>
            <a:prstGeom prst="rect">
              <a:avLst/>
            </a:prstGeom>
          </p:spPr>
        </p:pic>
        <p:pic>
          <p:nvPicPr>
            <p:cNvPr id="15" name="Picture 14">
              <a:extLst>
                <a:ext uri="{FF2B5EF4-FFF2-40B4-BE49-F238E27FC236}">
                  <a16:creationId xmlns:a16="http://schemas.microsoft.com/office/drawing/2014/main" id="{00CED6A9-A1AD-2862-8344-7D60F308B8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09629" y="5939896"/>
              <a:ext cx="1518774" cy="292255"/>
            </a:xfrm>
            <a:prstGeom prst="rect">
              <a:avLst/>
            </a:prstGeom>
          </p:spPr>
        </p:pic>
      </p:grpSp>
    </p:spTree>
    <p:extLst>
      <p:ext uri="{BB962C8B-B14F-4D97-AF65-F5344CB8AC3E}">
        <p14:creationId xmlns:p14="http://schemas.microsoft.com/office/powerpoint/2010/main" val="9535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1.25E-6 1.48148E-6 L -0.09063 0.00162 " pathEditMode="relative" rAng="0" ptsTypes="AA">
                                      <p:cBhvr>
                                        <p:cTn id="12" dur="1000" fill="hold"/>
                                        <p:tgtEl>
                                          <p:spTgt spid="74"/>
                                        </p:tgtEl>
                                        <p:attrNameLst>
                                          <p:attrName>ppt_x</p:attrName>
                                          <p:attrName>ppt_y</p:attrName>
                                        </p:attrNameLst>
                                      </p:cBhvr>
                                      <p:rCtr x="-45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B9C6F-7F20-9AA9-20FE-C3A45D91559A}"/>
              </a:ext>
            </a:extLst>
          </p:cNvPr>
          <p:cNvPicPr>
            <a:picLocks noChangeAspect="1"/>
          </p:cNvPicPr>
          <p:nvPr/>
        </p:nvPicPr>
        <p:blipFill>
          <a:blip r:embed="rId3"/>
          <a:stretch>
            <a:fillRect/>
          </a:stretch>
        </p:blipFill>
        <p:spPr>
          <a:xfrm>
            <a:off x="585322" y="225207"/>
            <a:ext cx="11021355" cy="6407586"/>
          </a:xfrm>
          <a:prstGeom prst="rect">
            <a:avLst/>
          </a:prstGeom>
        </p:spPr>
      </p:pic>
      <p:pic>
        <p:nvPicPr>
          <p:cNvPr id="3" name="Picture 2" descr="A green and red text on a black background&#10;&#10;Description automatically generated">
            <a:extLst>
              <a:ext uri="{FF2B5EF4-FFF2-40B4-BE49-F238E27FC236}">
                <a16:creationId xmlns:a16="http://schemas.microsoft.com/office/drawing/2014/main" id="{39B87798-A539-9371-CB97-D9B322916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3095786"/>
            <a:ext cx="5063801" cy="4076789"/>
          </a:xfrm>
          <a:prstGeom prst="rect">
            <a:avLst/>
          </a:prstGeom>
        </p:spPr>
      </p:pic>
    </p:spTree>
    <p:extLst>
      <p:ext uri="{BB962C8B-B14F-4D97-AF65-F5344CB8AC3E}">
        <p14:creationId xmlns:p14="http://schemas.microsoft.com/office/powerpoint/2010/main" val="2975974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grpSp>
        <p:nvGrpSpPr>
          <p:cNvPr id="5" name="Group 4">
            <a:extLst>
              <a:ext uri="{FF2B5EF4-FFF2-40B4-BE49-F238E27FC236}">
                <a16:creationId xmlns:a16="http://schemas.microsoft.com/office/drawing/2014/main" id="{17C13DF3-0E6B-127B-75A9-BE988EFDC736}"/>
              </a:ext>
            </a:extLst>
          </p:cNvPr>
          <p:cNvGrpSpPr/>
          <p:nvPr/>
        </p:nvGrpSpPr>
        <p:grpSpPr>
          <a:xfrm>
            <a:off x="2324100" y="1012540"/>
            <a:ext cx="6867525" cy="5213980"/>
            <a:chOff x="6131171" y="1307158"/>
            <a:chExt cx="6867525" cy="5213980"/>
          </a:xfrm>
        </p:grpSpPr>
        <p:sp>
          <p:nvSpPr>
            <p:cNvPr id="6" name="Rectangle: Rounded Corners 60">
              <a:extLst>
                <a:ext uri="{FF2B5EF4-FFF2-40B4-BE49-F238E27FC236}">
                  <a16:creationId xmlns:a16="http://schemas.microsoft.com/office/drawing/2014/main" id="{CB04747E-3EB0-3545-F02E-65BF3CF7EB99}"/>
                </a:ext>
              </a:extLst>
            </p:cNvPr>
            <p:cNvSpPr/>
            <p:nvPr/>
          </p:nvSpPr>
          <p:spPr>
            <a:xfrm>
              <a:off x="6131171" y="1307158"/>
              <a:ext cx="6867525" cy="2806682"/>
            </a:xfrm>
            <a:custGeom>
              <a:avLst/>
              <a:gdLst>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7525" h="2806682" fill="none" extrusionOk="0">
                  <a:moveTo>
                    <a:pt x="0" y="467790"/>
                  </a:moveTo>
                  <a:cubicBezTo>
                    <a:pt x="4662" y="320209"/>
                    <a:pt x="353931" y="96719"/>
                    <a:pt x="640744" y="0"/>
                  </a:cubicBezTo>
                  <a:cubicBezTo>
                    <a:pt x="1521933" y="91485"/>
                    <a:pt x="4408171" y="560211"/>
                    <a:pt x="6226780" y="0"/>
                  </a:cubicBezTo>
                  <a:cubicBezTo>
                    <a:pt x="6561296" y="-114806"/>
                    <a:pt x="6820745" y="197549"/>
                    <a:pt x="6867524" y="467790"/>
                  </a:cubicBezTo>
                  <a:cubicBezTo>
                    <a:pt x="7140599" y="1245675"/>
                    <a:pt x="6852462" y="1596180"/>
                    <a:pt x="6867524" y="2338892"/>
                  </a:cubicBezTo>
                  <a:cubicBezTo>
                    <a:pt x="6894939" y="2476038"/>
                    <a:pt x="6506449" y="2735724"/>
                    <a:pt x="6226780" y="2806682"/>
                  </a:cubicBezTo>
                  <a:cubicBezTo>
                    <a:pt x="4540292" y="2964923"/>
                    <a:pt x="2025477" y="2897773"/>
                    <a:pt x="640744" y="2806682"/>
                  </a:cubicBezTo>
                  <a:cubicBezTo>
                    <a:pt x="385522" y="2796439"/>
                    <a:pt x="-74480" y="2609819"/>
                    <a:pt x="0" y="2338892"/>
                  </a:cubicBezTo>
                  <a:cubicBezTo>
                    <a:pt x="151092" y="1876602"/>
                    <a:pt x="136054" y="1303391"/>
                    <a:pt x="0" y="467790"/>
                  </a:cubicBezTo>
                  <a:close/>
                </a:path>
                <a:path w="6867525" h="2806682" stroke="0" extrusionOk="0">
                  <a:moveTo>
                    <a:pt x="0" y="467790"/>
                  </a:moveTo>
                  <a:cubicBezTo>
                    <a:pt x="22846" y="255785"/>
                    <a:pt x="300828" y="-14216"/>
                    <a:pt x="640744" y="0"/>
                  </a:cubicBezTo>
                  <a:cubicBezTo>
                    <a:pt x="3232045" y="-18298"/>
                    <a:pt x="5241816" y="-36419"/>
                    <a:pt x="6226780" y="0"/>
                  </a:cubicBezTo>
                  <a:cubicBezTo>
                    <a:pt x="6472645" y="-15034"/>
                    <a:pt x="6972728" y="192510"/>
                    <a:pt x="6867524" y="467790"/>
                  </a:cubicBezTo>
                  <a:cubicBezTo>
                    <a:pt x="6949230" y="1171905"/>
                    <a:pt x="6953550" y="2031851"/>
                    <a:pt x="6867524" y="2338892"/>
                  </a:cubicBezTo>
                  <a:cubicBezTo>
                    <a:pt x="6856736" y="2581895"/>
                    <a:pt x="6527950" y="2794163"/>
                    <a:pt x="6226780" y="2806682"/>
                  </a:cubicBezTo>
                  <a:cubicBezTo>
                    <a:pt x="3798198" y="2270910"/>
                    <a:pt x="2307937" y="3028650"/>
                    <a:pt x="640744" y="2806682"/>
                  </a:cubicBezTo>
                  <a:cubicBezTo>
                    <a:pt x="268011" y="2851091"/>
                    <a:pt x="-20189" y="2567776"/>
                    <a:pt x="0" y="2338892"/>
                  </a:cubicBezTo>
                  <a:cubicBezTo>
                    <a:pt x="134143" y="1287742"/>
                    <a:pt x="114806" y="780677"/>
                    <a:pt x="0" y="467790"/>
                  </a:cubicBezTo>
                  <a:close/>
                </a:path>
                <a:path w="6867525" h="2806682" fill="none" stroke="0" extrusionOk="0">
                  <a:moveTo>
                    <a:pt x="0" y="467790"/>
                  </a:moveTo>
                  <a:cubicBezTo>
                    <a:pt x="57326" y="235678"/>
                    <a:pt x="361878" y="30147"/>
                    <a:pt x="640744" y="0"/>
                  </a:cubicBezTo>
                  <a:cubicBezTo>
                    <a:pt x="1996816" y="246681"/>
                    <a:pt x="3815283" y="405639"/>
                    <a:pt x="6226780" y="0"/>
                  </a:cubicBezTo>
                  <a:cubicBezTo>
                    <a:pt x="6565181" y="-114184"/>
                    <a:pt x="6869038" y="122303"/>
                    <a:pt x="6867524" y="467790"/>
                  </a:cubicBezTo>
                  <a:cubicBezTo>
                    <a:pt x="7019839" y="1206313"/>
                    <a:pt x="6964679" y="1549948"/>
                    <a:pt x="6867524" y="2338892"/>
                  </a:cubicBezTo>
                  <a:cubicBezTo>
                    <a:pt x="6886280" y="2554659"/>
                    <a:pt x="6506137" y="2753262"/>
                    <a:pt x="6226780" y="2806682"/>
                  </a:cubicBezTo>
                  <a:cubicBezTo>
                    <a:pt x="4315271" y="2629674"/>
                    <a:pt x="1783999" y="2728274"/>
                    <a:pt x="640744" y="2806682"/>
                  </a:cubicBezTo>
                  <a:cubicBezTo>
                    <a:pt x="274777" y="2784482"/>
                    <a:pt x="-66935" y="2566834"/>
                    <a:pt x="0" y="2338892"/>
                  </a:cubicBezTo>
                  <a:cubicBezTo>
                    <a:pt x="-10352" y="2139097"/>
                    <a:pt x="112293" y="1295710"/>
                    <a:pt x="0" y="467790"/>
                  </a:cubicBezTo>
                  <a:close/>
                </a:path>
                <a:path w="6867525" h="2806682" fill="none" stroke="0" extrusionOk="0">
                  <a:moveTo>
                    <a:pt x="0" y="467790"/>
                  </a:moveTo>
                  <a:cubicBezTo>
                    <a:pt x="62076" y="313560"/>
                    <a:pt x="347256" y="94660"/>
                    <a:pt x="640744" y="0"/>
                  </a:cubicBezTo>
                  <a:cubicBezTo>
                    <a:pt x="2009413" y="216705"/>
                    <a:pt x="4141066" y="541311"/>
                    <a:pt x="6226780" y="0"/>
                  </a:cubicBezTo>
                  <a:cubicBezTo>
                    <a:pt x="6561361" y="-82853"/>
                    <a:pt x="6829419" y="196034"/>
                    <a:pt x="6867524" y="467790"/>
                  </a:cubicBezTo>
                  <a:cubicBezTo>
                    <a:pt x="7118766" y="1179011"/>
                    <a:pt x="6916346" y="1510693"/>
                    <a:pt x="6867524" y="2338892"/>
                  </a:cubicBezTo>
                  <a:cubicBezTo>
                    <a:pt x="6843285" y="2540241"/>
                    <a:pt x="6513133" y="2751395"/>
                    <a:pt x="6226780" y="2806682"/>
                  </a:cubicBezTo>
                  <a:cubicBezTo>
                    <a:pt x="4413293" y="2902032"/>
                    <a:pt x="1801136" y="2903668"/>
                    <a:pt x="640744" y="2806682"/>
                  </a:cubicBezTo>
                  <a:cubicBezTo>
                    <a:pt x="347902" y="2799436"/>
                    <a:pt x="-100941" y="2593342"/>
                    <a:pt x="0" y="2338892"/>
                  </a:cubicBezTo>
                  <a:cubicBezTo>
                    <a:pt x="88412" y="2009623"/>
                    <a:pt x="110012" y="1385984"/>
                    <a:pt x="0" y="467790"/>
                  </a:cubicBezTo>
                  <a:close/>
                </a:path>
              </a:pathLst>
            </a:custGeom>
            <a:solidFill>
              <a:srgbClr val="FFFFCC"/>
            </a:solidFill>
            <a:ln w="38100">
              <a:solidFill>
                <a:srgbClr val="002060"/>
              </a:solidFill>
              <a:extLst>
                <a:ext uri="{C807C97D-BFC1-408E-A445-0C87EB9F89A2}">
                  <ask:lineSketchStyleProps xmlns:ask="http://schemas.microsoft.com/office/drawing/2018/sketchyshapes" sd="852854689">
                    <a:custGeom>
                      <a:avLst/>
                      <a:gdLst>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7525" h="2806682" fill="none" extrusionOk="0">
                          <a:moveTo>
                            <a:pt x="0" y="467790"/>
                          </a:moveTo>
                          <a:cubicBezTo>
                            <a:pt x="3830" y="297683"/>
                            <a:pt x="324687" y="47638"/>
                            <a:pt x="640744" y="0"/>
                          </a:cubicBezTo>
                          <a:cubicBezTo>
                            <a:pt x="1798551" y="75067"/>
                            <a:pt x="4310340" y="342200"/>
                            <a:pt x="6226780" y="0"/>
                          </a:cubicBezTo>
                          <a:cubicBezTo>
                            <a:pt x="6566508" y="-78930"/>
                            <a:pt x="6827634" y="199633"/>
                            <a:pt x="6867524" y="467790"/>
                          </a:cubicBezTo>
                          <a:cubicBezTo>
                            <a:pt x="7084503" y="1208142"/>
                            <a:pt x="6883969" y="1534018"/>
                            <a:pt x="6867524" y="2338892"/>
                          </a:cubicBezTo>
                          <a:cubicBezTo>
                            <a:pt x="6885287" y="2525024"/>
                            <a:pt x="6521675" y="2752793"/>
                            <a:pt x="6226780" y="2806682"/>
                          </a:cubicBezTo>
                          <a:cubicBezTo>
                            <a:pt x="4418038" y="2921299"/>
                            <a:pt x="2017058" y="2791692"/>
                            <a:pt x="640744" y="2806682"/>
                          </a:cubicBezTo>
                          <a:cubicBezTo>
                            <a:pt x="351887" y="2800241"/>
                            <a:pt x="-67581" y="2608455"/>
                            <a:pt x="0" y="2338892"/>
                          </a:cubicBezTo>
                          <a:cubicBezTo>
                            <a:pt x="97745" y="1975918"/>
                            <a:pt x="160773" y="1367154"/>
                            <a:pt x="0" y="467790"/>
                          </a:cubicBezTo>
                          <a:close/>
                        </a:path>
                        <a:path w="6867525" h="2806682" stroke="0" extrusionOk="0">
                          <a:moveTo>
                            <a:pt x="0" y="467790"/>
                          </a:moveTo>
                          <a:cubicBezTo>
                            <a:pt x="36851" y="222244"/>
                            <a:pt x="301254" y="-9918"/>
                            <a:pt x="640744" y="0"/>
                          </a:cubicBezTo>
                          <a:cubicBezTo>
                            <a:pt x="3223323" y="78783"/>
                            <a:pt x="5232799" y="-48710"/>
                            <a:pt x="6226780" y="0"/>
                          </a:cubicBezTo>
                          <a:cubicBezTo>
                            <a:pt x="6528256" y="-20643"/>
                            <a:pt x="6936236" y="184633"/>
                            <a:pt x="6867524" y="467790"/>
                          </a:cubicBezTo>
                          <a:cubicBezTo>
                            <a:pt x="6917873" y="1175680"/>
                            <a:pt x="6949142" y="2030917"/>
                            <a:pt x="6867524" y="2338892"/>
                          </a:cubicBezTo>
                          <a:cubicBezTo>
                            <a:pt x="6853983" y="2591667"/>
                            <a:pt x="6538244" y="2799864"/>
                            <a:pt x="6226780" y="2806682"/>
                          </a:cubicBezTo>
                          <a:cubicBezTo>
                            <a:pt x="3770729" y="2555398"/>
                            <a:pt x="2322425" y="2929000"/>
                            <a:pt x="640744" y="2806682"/>
                          </a:cubicBezTo>
                          <a:cubicBezTo>
                            <a:pt x="261041" y="2831016"/>
                            <a:pt x="-16427" y="2585927"/>
                            <a:pt x="0" y="2338892"/>
                          </a:cubicBezTo>
                          <a:cubicBezTo>
                            <a:pt x="129324" y="1354883"/>
                            <a:pt x="112200" y="821903"/>
                            <a:pt x="0" y="467790"/>
                          </a:cubicBezTo>
                          <a:close/>
                        </a:path>
                        <a:path w="6867525" h="2806682" fill="none" stroke="0" extrusionOk="0">
                          <a:moveTo>
                            <a:pt x="0" y="467790"/>
                          </a:moveTo>
                          <a:cubicBezTo>
                            <a:pt x="19107" y="255772"/>
                            <a:pt x="329157" y="58118"/>
                            <a:pt x="640744" y="0"/>
                          </a:cubicBezTo>
                          <a:cubicBezTo>
                            <a:pt x="1867940" y="89156"/>
                            <a:pt x="3999401" y="278957"/>
                            <a:pt x="6226780" y="0"/>
                          </a:cubicBezTo>
                          <a:cubicBezTo>
                            <a:pt x="6551793" y="-64303"/>
                            <a:pt x="6861364" y="159901"/>
                            <a:pt x="6867524" y="467790"/>
                          </a:cubicBezTo>
                          <a:cubicBezTo>
                            <a:pt x="7054164" y="1163439"/>
                            <a:pt x="6907473" y="1511047"/>
                            <a:pt x="6867524" y="2338892"/>
                          </a:cubicBezTo>
                          <a:cubicBezTo>
                            <a:pt x="6871139" y="2552183"/>
                            <a:pt x="6519114" y="2770158"/>
                            <a:pt x="6226780" y="2806682"/>
                          </a:cubicBezTo>
                          <a:cubicBezTo>
                            <a:pt x="4161290" y="2758828"/>
                            <a:pt x="1896281" y="2787363"/>
                            <a:pt x="640744" y="2806682"/>
                          </a:cubicBezTo>
                          <a:cubicBezTo>
                            <a:pt x="294651" y="2799783"/>
                            <a:pt x="-60861" y="2593770"/>
                            <a:pt x="0" y="2338892"/>
                          </a:cubicBezTo>
                          <a:cubicBezTo>
                            <a:pt x="49706" y="2116154"/>
                            <a:pt x="143095" y="1395554"/>
                            <a:pt x="0" y="46779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tIns="0" bIns="2743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Em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hãy</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nhắc</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lại</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các</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so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sánh</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các</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số</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thập</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phân</a:t>
              </a:r>
              <a:endParaRPr kumimoji="0" lang="zh-CN" altLang="en-US"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endParaRPr>
            </a:p>
          </p:txBody>
        </p:sp>
        <p:grpSp>
          <p:nvGrpSpPr>
            <p:cNvPr id="9" name="Group 8">
              <a:extLst>
                <a:ext uri="{FF2B5EF4-FFF2-40B4-BE49-F238E27FC236}">
                  <a16:creationId xmlns:a16="http://schemas.microsoft.com/office/drawing/2014/main" id="{FC7C6930-7CF9-65EE-BF03-A2A9A0258D85}"/>
                </a:ext>
              </a:extLst>
            </p:cNvPr>
            <p:cNvGrpSpPr/>
            <p:nvPr/>
          </p:nvGrpSpPr>
          <p:grpSpPr>
            <a:xfrm>
              <a:off x="8001897" y="3789019"/>
              <a:ext cx="3807499" cy="2732119"/>
              <a:chOff x="1197026" y="4232126"/>
              <a:chExt cx="3751815" cy="2630711"/>
            </a:xfrm>
          </p:grpSpPr>
          <p:pic>
            <p:nvPicPr>
              <p:cNvPr id="10" name="Picture 9">
                <a:extLst>
                  <a:ext uri="{FF2B5EF4-FFF2-40B4-BE49-F238E27FC236}">
                    <a16:creationId xmlns:a16="http://schemas.microsoft.com/office/drawing/2014/main" id="{4A383E98-60B8-E355-19BE-88C1CC7DDC74}"/>
                  </a:ext>
                </a:extLst>
              </p:cNvPr>
              <p:cNvPicPr>
                <a:picLocks noChangeAspect="1"/>
              </p:cNvPicPr>
              <p:nvPr/>
            </p:nvPicPr>
            <p:blipFill>
              <a:blip r:embed="rId3"/>
              <a:stretch>
                <a:fillRect/>
              </a:stretch>
            </p:blipFill>
            <p:spPr>
              <a:xfrm>
                <a:off x="2901180" y="4246637"/>
                <a:ext cx="2047661" cy="2616200"/>
              </a:xfrm>
              <a:prstGeom prst="rect">
                <a:avLst/>
              </a:prstGeom>
            </p:spPr>
          </p:pic>
          <p:pic>
            <p:nvPicPr>
              <p:cNvPr id="11" name="Picture 10">
                <a:extLst>
                  <a:ext uri="{FF2B5EF4-FFF2-40B4-BE49-F238E27FC236}">
                    <a16:creationId xmlns:a16="http://schemas.microsoft.com/office/drawing/2014/main" id="{AFF89229-3271-2A83-56FB-3B746FCC9EB3}"/>
                  </a:ext>
                </a:extLst>
              </p:cNvPr>
              <p:cNvPicPr>
                <a:picLocks noChangeAspect="1"/>
              </p:cNvPicPr>
              <p:nvPr/>
            </p:nvPicPr>
            <p:blipFill>
              <a:blip r:embed="rId4"/>
              <a:stretch>
                <a:fillRect/>
              </a:stretch>
            </p:blipFill>
            <p:spPr>
              <a:xfrm>
                <a:off x="1197026" y="4232126"/>
                <a:ext cx="1811038" cy="2616200"/>
              </a:xfrm>
              <a:prstGeom prst="rect">
                <a:avLst/>
              </a:prstGeom>
            </p:spPr>
          </p:pic>
        </p:grpSp>
      </p:grpSp>
    </p:spTree>
    <p:extLst>
      <p:ext uri="{BB962C8B-B14F-4D97-AF65-F5344CB8AC3E}">
        <p14:creationId xmlns:p14="http://schemas.microsoft.com/office/powerpoint/2010/main" val="443260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pic>
        <p:nvPicPr>
          <p:cNvPr id="3" name="图片 4">
            <a:extLst>
              <a:ext uri="{FF2B5EF4-FFF2-40B4-BE49-F238E27FC236}">
                <a16:creationId xmlns:a16="http://schemas.microsoft.com/office/drawing/2014/main" id="{A4ACCBDD-12E9-DF2D-0E84-A18162B217C6}"/>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0572" t="78444" r="38630"/>
          <a:stretch/>
        </p:blipFill>
        <p:spPr>
          <a:xfrm>
            <a:off x="4154797" y="-106335"/>
            <a:ext cx="3723260" cy="3426338"/>
          </a:xfrm>
          <a:prstGeom prst="rect">
            <a:avLst/>
          </a:prstGeom>
        </p:spPr>
      </p:pic>
      <p:sp>
        <p:nvSpPr>
          <p:cNvPr id="4" name="矩形 6">
            <a:extLst>
              <a:ext uri="{FF2B5EF4-FFF2-40B4-BE49-F238E27FC236}">
                <a16:creationId xmlns:a16="http://schemas.microsoft.com/office/drawing/2014/main" id="{0D859097-2CC2-F0C3-8789-7D4D846006E6}"/>
              </a:ext>
            </a:extLst>
          </p:cNvPr>
          <p:cNvSpPr/>
          <p:nvPr/>
        </p:nvSpPr>
        <p:spPr>
          <a:xfrm>
            <a:off x="4668211" y="796971"/>
            <a:ext cx="2606804" cy="1077218"/>
          </a:xfrm>
          <a:prstGeom prst="rect">
            <a:avLst/>
          </a:prstGeom>
        </p:spPr>
        <p:txBody>
          <a:bodyPr wrap="none">
            <a:spAutoFit/>
          </a:bodyPr>
          <a:lstStyle/>
          <a:p>
            <a:pPr algn="ctr"/>
            <a:r>
              <a:rPr lang="en-US" altLang="zh-CN"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3200" b="1" dirty="0" err="1">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p>
          <a:p>
            <a:r>
              <a:rPr lang="en-US" altLang="zh-CN" sz="3200" b="1" dirty="0" err="1">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số</a:t>
            </a:r>
            <a:r>
              <a:rPr lang="en-US" altLang="zh-CN"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3200" b="1" dirty="0" err="1">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thập</a:t>
            </a:r>
            <a:r>
              <a:rPr lang="en-US" altLang="zh-CN"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3200" b="1" dirty="0" err="1">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phân</a:t>
            </a:r>
            <a:endParaRPr lang="zh-CN" altLang="en-US"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grpSp>
        <p:nvGrpSpPr>
          <p:cNvPr id="7" name="组合 10">
            <a:extLst>
              <a:ext uri="{FF2B5EF4-FFF2-40B4-BE49-F238E27FC236}">
                <a16:creationId xmlns:a16="http://schemas.microsoft.com/office/drawing/2014/main" id="{47A32510-A3C4-F27B-12D8-C879A84D3D55}"/>
              </a:ext>
            </a:extLst>
          </p:cNvPr>
          <p:cNvGrpSpPr/>
          <p:nvPr/>
        </p:nvGrpSpPr>
        <p:grpSpPr>
          <a:xfrm>
            <a:off x="1573815" y="2605927"/>
            <a:ext cx="3119786" cy="1065048"/>
            <a:chOff x="4207553" y="2238392"/>
            <a:chExt cx="3119786" cy="1065048"/>
          </a:xfrm>
        </p:grpSpPr>
        <p:sp>
          <p:nvSpPr>
            <p:cNvPr id="8" name="文本框 11">
              <a:extLst>
                <a:ext uri="{FF2B5EF4-FFF2-40B4-BE49-F238E27FC236}">
                  <a16:creationId xmlns:a16="http://schemas.microsoft.com/office/drawing/2014/main" id="{6BB30FE3-C221-DCFA-FAF5-027768968C2C}"/>
                </a:ext>
              </a:extLst>
            </p:cNvPr>
            <p:cNvSpPr txBox="1"/>
            <p:nvPr/>
          </p:nvSpPr>
          <p:spPr>
            <a:xfrm>
              <a:off x="4207553" y="2841775"/>
              <a:ext cx="2431176" cy="461665"/>
            </a:xfrm>
            <a:prstGeom prst="rect">
              <a:avLst/>
            </a:prstGeom>
            <a:noFill/>
          </p:spPr>
          <p:txBody>
            <a:bodyPr wrap="square" rtlCol="0">
              <a:spAutoFit/>
            </a:bodyPr>
            <a:lstStyle/>
            <a:p>
              <a:endParaRPr kumimoji="1" lang="zh-CN" altLang="en-US" sz="2400" dirty="0">
                <a:solidFill>
                  <a:srgbClr val="002060"/>
                </a:solidFill>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2" name="矩形 12">
              <a:extLst>
                <a:ext uri="{FF2B5EF4-FFF2-40B4-BE49-F238E27FC236}">
                  <a16:creationId xmlns:a16="http://schemas.microsoft.com/office/drawing/2014/main" id="{302699EC-4A8E-A550-E373-706C3AFB5F04}"/>
                </a:ext>
              </a:extLst>
            </p:cNvPr>
            <p:cNvSpPr/>
            <p:nvPr/>
          </p:nvSpPr>
          <p:spPr>
            <a:xfrm>
              <a:off x="4517468" y="2238392"/>
              <a:ext cx="2809871" cy="954107"/>
            </a:xfrm>
            <a:prstGeom prst="rect">
              <a:avLst/>
            </a:prstGeom>
          </p:spPr>
          <p:txBody>
            <a:bodyPr wrap="square">
              <a:spAutoFit/>
            </a:bodyPr>
            <a:lstStyle/>
            <a:p>
              <a:r>
                <a:rPr kumimoji="1"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kumimoji="1"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kumimoji="1"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kumimoji="1"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kumimoji="1"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kumimoji="1"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nguyên</a:t>
              </a:r>
              <a:r>
                <a:rPr kumimoji="1"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kumimoji="1"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trước</a:t>
              </a:r>
              <a:endParaRPr lang="zh-CN" altLang="en-US" sz="28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grpSp>
      <p:grpSp>
        <p:nvGrpSpPr>
          <p:cNvPr id="13" name="组合 15">
            <a:extLst>
              <a:ext uri="{FF2B5EF4-FFF2-40B4-BE49-F238E27FC236}">
                <a16:creationId xmlns:a16="http://schemas.microsoft.com/office/drawing/2014/main" id="{8F8D3A99-C379-08D2-C59C-76681A8CC31F}"/>
              </a:ext>
            </a:extLst>
          </p:cNvPr>
          <p:cNvGrpSpPr/>
          <p:nvPr/>
        </p:nvGrpSpPr>
        <p:grpSpPr>
          <a:xfrm>
            <a:off x="7631554" y="2592118"/>
            <a:ext cx="2487949" cy="1033149"/>
            <a:chOff x="4150780" y="2270291"/>
            <a:chExt cx="2487949" cy="1033149"/>
          </a:xfrm>
        </p:grpSpPr>
        <p:sp>
          <p:nvSpPr>
            <p:cNvPr id="14" name="文本框 16">
              <a:extLst>
                <a:ext uri="{FF2B5EF4-FFF2-40B4-BE49-F238E27FC236}">
                  <a16:creationId xmlns:a16="http://schemas.microsoft.com/office/drawing/2014/main" id="{D4A48B9F-9D32-770C-DD9D-AF584B8A3AAB}"/>
                </a:ext>
              </a:extLst>
            </p:cNvPr>
            <p:cNvSpPr txBox="1"/>
            <p:nvPr/>
          </p:nvSpPr>
          <p:spPr>
            <a:xfrm>
              <a:off x="4207553" y="2841775"/>
              <a:ext cx="2431176" cy="461665"/>
            </a:xfrm>
            <a:prstGeom prst="rect">
              <a:avLst/>
            </a:prstGeom>
            <a:noFill/>
          </p:spPr>
          <p:txBody>
            <a:bodyPr wrap="square" rtlCol="0">
              <a:spAutoFit/>
            </a:bodyPr>
            <a:lstStyle/>
            <a:p>
              <a:endParaRPr kumimoji="1" lang="zh-CN" altLang="en-US" sz="2400" dirty="0">
                <a:solidFill>
                  <a:srgbClr val="002060"/>
                </a:solidFill>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5" name="矩形 17">
              <a:extLst>
                <a:ext uri="{FF2B5EF4-FFF2-40B4-BE49-F238E27FC236}">
                  <a16:creationId xmlns:a16="http://schemas.microsoft.com/office/drawing/2014/main" id="{B561C7DD-FC41-B5A8-307D-9EB4FAA99E26}"/>
                </a:ext>
              </a:extLst>
            </p:cNvPr>
            <p:cNvSpPr/>
            <p:nvPr/>
          </p:nvSpPr>
          <p:spPr>
            <a:xfrm>
              <a:off x="4150780" y="2270291"/>
              <a:ext cx="2487949" cy="954107"/>
            </a:xfrm>
            <a:prstGeom prst="rect">
              <a:avLst/>
            </a:prstGeom>
          </p:spPr>
          <p:txBody>
            <a:bodyPr wrap="square">
              <a:spAutoFit/>
            </a:bodyPr>
            <a:lstStyle/>
            <a:p>
              <a:pPr algn="ct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thập</a:t>
              </a: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phân</a:t>
              </a: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sau</a:t>
              </a:r>
              <a:endParaRPr lang="zh-CN" altLang="en-US" sz="28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grpSp>
      <p:sp>
        <p:nvSpPr>
          <p:cNvPr id="16" name="矩形 17">
            <a:extLst>
              <a:ext uri="{FF2B5EF4-FFF2-40B4-BE49-F238E27FC236}">
                <a16:creationId xmlns:a16="http://schemas.microsoft.com/office/drawing/2014/main" id="{3ADB40F0-B3A2-091A-AE6C-02F12F34C74E}"/>
              </a:ext>
            </a:extLst>
          </p:cNvPr>
          <p:cNvSpPr/>
          <p:nvPr/>
        </p:nvSpPr>
        <p:spPr>
          <a:xfrm>
            <a:off x="7155013" y="3957967"/>
            <a:ext cx="3341240" cy="461665"/>
          </a:xfrm>
          <a:prstGeom prst="rect">
            <a:avLst/>
          </a:prstGeom>
        </p:spPr>
        <p:txBody>
          <a:bodyPr wrap="square">
            <a:spAutoFit/>
          </a:bodyPr>
          <a:lstStyle/>
          <a:p>
            <a:pPr algn="ct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mười</a:t>
            </a:r>
            <a:endParaRPr lang="zh-CN" altLang="en-US" sz="24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7" name="矩形 17">
            <a:extLst>
              <a:ext uri="{FF2B5EF4-FFF2-40B4-BE49-F238E27FC236}">
                <a16:creationId xmlns:a16="http://schemas.microsoft.com/office/drawing/2014/main" id="{9D6E1543-773A-3106-3CD0-56252D0486C3}"/>
              </a:ext>
            </a:extLst>
          </p:cNvPr>
          <p:cNvSpPr/>
          <p:nvPr/>
        </p:nvSpPr>
        <p:spPr>
          <a:xfrm>
            <a:off x="7165646" y="4803523"/>
            <a:ext cx="3341240" cy="461665"/>
          </a:xfrm>
          <a:prstGeom prst="rect">
            <a:avLst/>
          </a:prstGeom>
        </p:spPr>
        <p:txBody>
          <a:bodyPr wrap="square">
            <a:spAutoFit/>
          </a:bodyPr>
          <a:lstStyle/>
          <a:p>
            <a:pPr algn="ct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trăm</a:t>
            </a:r>
            <a:endParaRPr lang="zh-CN" altLang="en-US" sz="24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8" name="矩形 17">
            <a:extLst>
              <a:ext uri="{FF2B5EF4-FFF2-40B4-BE49-F238E27FC236}">
                <a16:creationId xmlns:a16="http://schemas.microsoft.com/office/drawing/2014/main" id="{CEA53E67-B002-5BA0-107C-FEC675D5B346}"/>
              </a:ext>
            </a:extLst>
          </p:cNvPr>
          <p:cNvSpPr/>
          <p:nvPr/>
        </p:nvSpPr>
        <p:spPr>
          <a:xfrm>
            <a:off x="7233295" y="5688616"/>
            <a:ext cx="3341240" cy="461665"/>
          </a:xfrm>
          <a:prstGeom prst="rect">
            <a:avLst/>
          </a:prstGeom>
        </p:spPr>
        <p:txBody>
          <a:bodyPr wrap="square">
            <a:spAutoFit/>
          </a:bodyPr>
          <a:lstStyle/>
          <a:p>
            <a:pPr algn="ct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nghìn</a:t>
            </a:r>
            <a:endParaRPr lang="zh-CN" altLang="en-US" sz="24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9" name="矩形 17">
            <a:extLst>
              <a:ext uri="{FF2B5EF4-FFF2-40B4-BE49-F238E27FC236}">
                <a16:creationId xmlns:a16="http://schemas.microsoft.com/office/drawing/2014/main" id="{A64AE805-673A-FF57-8AAF-B0982BB52D8F}"/>
              </a:ext>
            </a:extLst>
          </p:cNvPr>
          <p:cNvSpPr/>
          <p:nvPr/>
        </p:nvSpPr>
        <p:spPr>
          <a:xfrm>
            <a:off x="8430246" y="5977969"/>
            <a:ext cx="926071" cy="461665"/>
          </a:xfrm>
          <a:prstGeom prst="rect">
            <a:avLst/>
          </a:prstGeom>
        </p:spPr>
        <p:txBody>
          <a:bodyPr wrap="square">
            <a:spAutoFit/>
          </a:bodyPr>
          <a:lstStyle/>
          <a:p>
            <a:pPr algn="ct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a:t>
            </a:r>
            <a:endParaRPr lang="zh-CN" altLang="en-US" sz="24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20" name="Down Arrow 2">
            <a:extLst>
              <a:ext uri="{FF2B5EF4-FFF2-40B4-BE49-F238E27FC236}">
                <a16:creationId xmlns:a16="http://schemas.microsoft.com/office/drawing/2014/main" id="{8826B6B6-B68B-2BD9-04FA-627B2856ADB3}"/>
              </a:ext>
            </a:extLst>
          </p:cNvPr>
          <p:cNvSpPr/>
          <p:nvPr/>
        </p:nvSpPr>
        <p:spPr>
          <a:xfrm rot="2907472">
            <a:off x="3677698" y="1599045"/>
            <a:ext cx="329610" cy="99909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sp>
        <p:nvSpPr>
          <p:cNvPr id="21" name="Down Arrow 30">
            <a:extLst>
              <a:ext uri="{FF2B5EF4-FFF2-40B4-BE49-F238E27FC236}">
                <a16:creationId xmlns:a16="http://schemas.microsoft.com/office/drawing/2014/main" id="{A4CE2461-76EC-63AC-3E47-B30A8EA46533}"/>
              </a:ext>
            </a:extLst>
          </p:cNvPr>
          <p:cNvSpPr/>
          <p:nvPr/>
        </p:nvSpPr>
        <p:spPr>
          <a:xfrm rot="16200000">
            <a:off x="5830047" y="2449878"/>
            <a:ext cx="329610" cy="132225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sp>
        <p:nvSpPr>
          <p:cNvPr id="22" name="Down Arrow 31">
            <a:extLst>
              <a:ext uri="{FF2B5EF4-FFF2-40B4-BE49-F238E27FC236}">
                <a16:creationId xmlns:a16="http://schemas.microsoft.com/office/drawing/2014/main" id="{1C9B6A08-D2C4-E645-D1FE-8D70C66EC65A}"/>
              </a:ext>
            </a:extLst>
          </p:cNvPr>
          <p:cNvSpPr/>
          <p:nvPr/>
        </p:nvSpPr>
        <p:spPr>
          <a:xfrm>
            <a:off x="8739110" y="3571374"/>
            <a:ext cx="329610" cy="43271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sp>
        <p:nvSpPr>
          <p:cNvPr id="23" name="Down Arrow 32">
            <a:extLst>
              <a:ext uri="{FF2B5EF4-FFF2-40B4-BE49-F238E27FC236}">
                <a16:creationId xmlns:a16="http://schemas.microsoft.com/office/drawing/2014/main" id="{5283C6FB-6837-8959-C98A-08236F594C28}"/>
              </a:ext>
            </a:extLst>
          </p:cNvPr>
          <p:cNvSpPr/>
          <p:nvPr/>
        </p:nvSpPr>
        <p:spPr>
          <a:xfrm>
            <a:off x="8739110" y="4425146"/>
            <a:ext cx="329610" cy="43271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sp>
        <p:nvSpPr>
          <p:cNvPr id="24" name="Down Arrow 33">
            <a:extLst>
              <a:ext uri="{FF2B5EF4-FFF2-40B4-BE49-F238E27FC236}">
                <a16:creationId xmlns:a16="http://schemas.microsoft.com/office/drawing/2014/main" id="{10670949-8549-0DB7-BDF0-213D5CC57C16}"/>
              </a:ext>
            </a:extLst>
          </p:cNvPr>
          <p:cNvSpPr/>
          <p:nvPr/>
        </p:nvSpPr>
        <p:spPr>
          <a:xfrm>
            <a:off x="8739110" y="5278918"/>
            <a:ext cx="329610" cy="43271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pic>
        <p:nvPicPr>
          <p:cNvPr id="25" name="图片 12">
            <a:extLst>
              <a:ext uri="{FF2B5EF4-FFF2-40B4-BE49-F238E27FC236}">
                <a16:creationId xmlns:a16="http://schemas.microsoft.com/office/drawing/2014/main" id="{FACCB96A-DDC6-6E87-0E8C-B078888E79B7}"/>
              </a:ext>
            </a:extLst>
          </p:cNvPr>
          <p:cNvPicPr>
            <a:picLocks noChangeAspect="1"/>
          </p:cNvPicPr>
          <p:nvPr/>
        </p:nvPicPr>
        <p:blipFill rotWithShape="1">
          <a:blip r:embed="rId3">
            <a:extLst>
              <a:ext uri="{28A0092B-C50C-407E-A947-70E740481C1C}">
                <a14:useLocalDpi xmlns:a14="http://schemas.microsoft.com/office/drawing/2010/main" val="0"/>
              </a:ext>
            </a:extLst>
          </a:blip>
          <a:srcRect t="16061" r="84605" b="75454"/>
          <a:stretch/>
        </p:blipFill>
        <p:spPr>
          <a:xfrm flipH="1">
            <a:off x="2364396" y="3560034"/>
            <a:ext cx="3281190" cy="2711323"/>
          </a:xfrm>
          <a:prstGeom prst="rect">
            <a:avLst/>
          </a:prstGeom>
        </p:spPr>
      </p:pic>
    </p:spTree>
    <p:extLst>
      <p:ext uri="{BB962C8B-B14F-4D97-AF65-F5344CB8AC3E}">
        <p14:creationId xmlns:p14="http://schemas.microsoft.com/office/powerpoint/2010/main" val="3982703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8" grpId="0"/>
      <p:bldP spid="19" grpId="0"/>
      <p:bldP spid="20" grpId="0" animBg="1"/>
      <p:bldP spid="21" grpId="0" animBg="1"/>
      <p:bldP spid="22"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D900C94-A899-02C0-7330-A2B74D77A1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22" name="Picture 21">
            <a:extLst>
              <a:ext uri="{FF2B5EF4-FFF2-40B4-BE49-F238E27FC236}">
                <a16:creationId xmlns:a16="http://schemas.microsoft.com/office/drawing/2014/main" id="{F23F8850-5BD9-8040-68FA-97FC76B6033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23" name="Picture 22">
            <a:extLst>
              <a:ext uri="{FF2B5EF4-FFF2-40B4-BE49-F238E27FC236}">
                <a16:creationId xmlns:a16="http://schemas.microsoft.com/office/drawing/2014/main" id="{489C8BE6-6FE4-D8F8-FDCF-386C66E49A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24" name="Picture 2" descr="HÃ¬nh áº£nh cÃ³ liÃªn quan">
            <a:extLst>
              <a:ext uri="{FF2B5EF4-FFF2-40B4-BE49-F238E27FC236}">
                <a16:creationId xmlns:a16="http://schemas.microsoft.com/office/drawing/2014/main" id="{DFD46206-1148-ACAA-0887-237954442E88}"/>
              </a:ext>
            </a:extLst>
          </p:cNvPr>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88D5440E-780C-08AB-B8EB-AECF42D07CE6}"/>
              </a:ext>
            </a:extLst>
          </p:cNvPr>
          <p:cNvGrpSpPr/>
          <p:nvPr/>
        </p:nvGrpSpPr>
        <p:grpSpPr>
          <a:xfrm>
            <a:off x="7394578" y="6012867"/>
            <a:ext cx="1371059" cy="931229"/>
            <a:chOff x="7874128" y="5679058"/>
            <a:chExt cx="1557892" cy="1276763"/>
          </a:xfrm>
        </p:grpSpPr>
        <p:pic>
          <p:nvPicPr>
            <p:cNvPr id="26" name="Picture 25">
              <a:extLst>
                <a:ext uri="{FF2B5EF4-FFF2-40B4-BE49-F238E27FC236}">
                  <a16:creationId xmlns:a16="http://schemas.microsoft.com/office/drawing/2014/main" id="{152EB203-C50A-DE89-9772-C4FF472A54B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27" name="Picture 26">
              <a:extLst>
                <a:ext uri="{FF2B5EF4-FFF2-40B4-BE49-F238E27FC236}">
                  <a16:creationId xmlns:a16="http://schemas.microsoft.com/office/drawing/2014/main" id="{7CF2CF3A-3F3B-56F0-74EB-16BD236287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grpSp>
        <p:nvGrpSpPr>
          <p:cNvPr id="28" name="Group 27">
            <a:extLst>
              <a:ext uri="{FF2B5EF4-FFF2-40B4-BE49-F238E27FC236}">
                <a16:creationId xmlns:a16="http://schemas.microsoft.com/office/drawing/2014/main" id="{89D64F1D-78E3-DBA1-7DE3-B53DA7B87D5B}"/>
              </a:ext>
            </a:extLst>
          </p:cNvPr>
          <p:cNvGrpSpPr/>
          <p:nvPr/>
        </p:nvGrpSpPr>
        <p:grpSpPr>
          <a:xfrm>
            <a:off x="6206848" y="6049665"/>
            <a:ext cx="1352824" cy="931229"/>
            <a:chOff x="6482861" y="5717172"/>
            <a:chExt cx="1537172" cy="1276763"/>
          </a:xfrm>
        </p:grpSpPr>
        <p:pic>
          <p:nvPicPr>
            <p:cNvPr id="29" name="Picture 28">
              <a:extLst>
                <a:ext uri="{FF2B5EF4-FFF2-40B4-BE49-F238E27FC236}">
                  <a16:creationId xmlns:a16="http://schemas.microsoft.com/office/drawing/2014/main" id="{E809D714-8D6D-BB98-CF98-3F1D54EA77EA}"/>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30" name="Picture 29">
              <a:extLst>
                <a:ext uri="{FF2B5EF4-FFF2-40B4-BE49-F238E27FC236}">
                  <a16:creationId xmlns:a16="http://schemas.microsoft.com/office/drawing/2014/main" id="{A70BEACB-7EDB-A116-BD9B-4B5C875E9D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grpSp>
        <p:nvGrpSpPr>
          <p:cNvPr id="31" name="Group 30">
            <a:extLst>
              <a:ext uri="{FF2B5EF4-FFF2-40B4-BE49-F238E27FC236}">
                <a16:creationId xmlns:a16="http://schemas.microsoft.com/office/drawing/2014/main" id="{D0DFBF71-08AE-4145-B472-BB18E40F0A23}"/>
              </a:ext>
            </a:extLst>
          </p:cNvPr>
          <p:cNvGrpSpPr/>
          <p:nvPr/>
        </p:nvGrpSpPr>
        <p:grpSpPr>
          <a:xfrm>
            <a:off x="4998539" y="6015599"/>
            <a:ext cx="1357880" cy="931229"/>
            <a:chOff x="5109357" y="5685240"/>
            <a:chExt cx="1542917" cy="1276763"/>
          </a:xfrm>
        </p:grpSpPr>
        <p:pic>
          <p:nvPicPr>
            <p:cNvPr id="32" name="Picture 31">
              <a:extLst>
                <a:ext uri="{FF2B5EF4-FFF2-40B4-BE49-F238E27FC236}">
                  <a16:creationId xmlns:a16="http://schemas.microsoft.com/office/drawing/2014/main" id="{AEAE78EF-CFC6-EE14-8F8E-04E7C2B10B0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16737" y="5685240"/>
              <a:ext cx="1535537" cy="1276763"/>
            </a:xfrm>
            <a:prstGeom prst="rect">
              <a:avLst/>
            </a:prstGeom>
          </p:spPr>
        </p:pic>
        <p:pic>
          <p:nvPicPr>
            <p:cNvPr id="33" name="Picture 32">
              <a:extLst>
                <a:ext uri="{FF2B5EF4-FFF2-40B4-BE49-F238E27FC236}">
                  <a16:creationId xmlns:a16="http://schemas.microsoft.com/office/drawing/2014/main" id="{46FA6DCD-DB8B-1E27-F6D5-90D29F222F4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9357" y="5925926"/>
              <a:ext cx="1518774" cy="292255"/>
            </a:xfrm>
            <a:prstGeom prst="rect">
              <a:avLst/>
            </a:prstGeom>
          </p:spPr>
        </p:pic>
      </p:grpSp>
      <p:grpSp>
        <p:nvGrpSpPr>
          <p:cNvPr id="34" name="Group 33">
            <a:extLst>
              <a:ext uri="{FF2B5EF4-FFF2-40B4-BE49-F238E27FC236}">
                <a16:creationId xmlns:a16="http://schemas.microsoft.com/office/drawing/2014/main" id="{4180E413-FAEE-C666-51D3-2470C75C1EA5}"/>
              </a:ext>
            </a:extLst>
          </p:cNvPr>
          <p:cNvGrpSpPr/>
          <p:nvPr/>
        </p:nvGrpSpPr>
        <p:grpSpPr>
          <a:xfrm>
            <a:off x="3766780" y="6033347"/>
            <a:ext cx="1353663" cy="931229"/>
            <a:chOff x="3709629" y="5706861"/>
            <a:chExt cx="1538126" cy="1276763"/>
          </a:xfrm>
        </p:grpSpPr>
        <p:pic>
          <p:nvPicPr>
            <p:cNvPr id="35" name="Picture 34">
              <a:extLst>
                <a:ext uri="{FF2B5EF4-FFF2-40B4-BE49-F238E27FC236}">
                  <a16:creationId xmlns:a16="http://schemas.microsoft.com/office/drawing/2014/main" id="{17AEB1A3-E745-F785-F8E8-F8275F18F466}"/>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712218" y="5706861"/>
              <a:ext cx="1535537" cy="1276763"/>
            </a:xfrm>
            <a:prstGeom prst="rect">
              <a:avLst/>
            </a:prstGeom>
          </p:spPr>
        </p:pic>
        <p:pic>
          <p:nvPicPr>
            <p:cNvPr id="36" name="Picture 35">
              <a:extLst>
                <a:ext uri="{FF2B5EF4-FFF2-40B4-BE49-F238E27FC236}">
                  <a16:creationId xmlns:a16="http://schemas.microsoft.com/office/drawing/2014/main" id="{1788F5AA-2DAC-2C72-BF70-1C8A7F74E2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9629" y="5939896"/>
              <a:ext cx="1518774" cy="292255"/>
            </a:xfrm>
            <a:prstGeom prst="rect">
              <a:avLst/>
            </a:prstGeom>
          </p:spPr>
        </p:pic>
      </p:grpSp>
      <p:grpSp>
        <p:nvGrpSpPr>
          <p:cNvPr id="37" name="Group 36">
            <a:extLst>
              <a:ext uri="{FF2B5EF4-FFF2-40B4-BE49-F238E27FC236}">
                <a16:creationId xmlns:a16="http://schemas.microsoft.com/office/drawing/2014/main" id="{D32A1C55-976C-CD94-37DB-AA22D3600CB1}"/>
              </a:ext>
            </a:extLst>
          </p:cNvPr>
          <p:cNvGrpSpPr/>
          <p:nvPr/>
        </p:nvGrpSpPr>
        <p:grpSpPr>
          <a:xfrm>
            <a:off x="2406423" y="6033346"/>
            <a:ext cx="1479193" cy="931229"/>
            <a:chOff x="2151235" y="5706860"/>
            <a:chExt cx="1680762" cy="1276763"/>
          </a:xfrm>
        </p:grpSpPr>
        <p:pic>
          <p:nvPicPr>
            <p:cNvPr id="38" name="Picture 37">
              <a:extLst>
                <a:ext uri="{FF2B5EF4-FFF2-40B4-BE49-F238E27FC236}">
                  <a16:creationId xmlns:a16="http://schemas.microsoft.com/office/drawing/2014/main" id="{7309185E-EFEC-6ED7-282B-87B2003192C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151235" y="5706860"/>
              <a:ext cx="1680762" cy="1276763"/>
            </a:xfrm>
            <a:prstGeom prst="rect">
              <a:avLst/>
            </a:prstGeom>
          </p:spPr>
        </p:pic>
        <p:pic>
          <p:nvPicPr>
            <p:cNvPr id="39" name="Picture 38">
              <a:extLst>
                <a:ext uri="{FF2B5EF4-FFF2-40B4-BE49-F238E27FC236}">
                  <a16:creationId xmlns:a16="http://schemas.microsoft.com/office/drawing/2014/main" id="{29331F60-625D-9B21-8C00-8B04D7F762A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51235" y="5954111"/>
              <a:ext cx="1680762" cy="292255"/>
            </a:xfrm>
            <a:prstGeom prst="rect">
              <a:avLst/>
            </a:prstGeom>
          </p:spPr>
        </p:pic>
      </p:grpSp>
      <p:pic>
        <p:nvPicPr>
          <p:cNvPr id="40" name="Picture 39">
            <a:extLst>
              <a:ext uri="{FF2B5EF4-FFF2-40B4-BE49-F238E27FC236}">
                <a16:creationId xmlns:a16="http://schemas.microsoft.com/office/drawing/2014/main" id="{5F49D476-B153-3F95-CAD3-3A614E2600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44059" y="5134526"/>
            <a:ext cx="1183173" cy="1183173"/>
          </a:xfrm>
          <a:prstGeom prst="rect">
            <a:avLst/>
          </a:prstGeom>
        </p:spPr>
      </p:pic>
      <p:pic>
        <p:nvPicPr>
          <p:cNvPr id="41" name="Picture 40">
            <a:extLst>
              <a:ext uri="{FF2B5EF4-FFF2-40B4-BE49-F238E27FC236}">
                <a16:creationId xmlns:a16="http://schemas.microsoft.com/office/drawing/2014/main" id="{9219E4AE-AC73-D143-B1BE-D3447BD55449}"/>
              </a:ext>
            </a:extLst>
          </p:cNvPr>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45" name="Picture 44">
            <a:extLst>
              <a:ext uri="{FF2B5EF4-FFF2-40B4-BE49-F238E27FC236}">
                <a16:creationId xmlns:a16="http://schemas.microsoft.com/office/drawing/2014/main" id="{0DC0FCDC-4E78-3686-8711-69090A8EC69A}"/>
              </a:ext>
            </a:extLst>
          </p:cNvPr>
          <p:cNvPicPr>
            <a:picLocks noChangeAspect="1"/>
          </p:cNvPicPr>
          <p:nvPr/>
        </p:nvPicPr>
        <p:blipFill>
          <a:blip r:embed="rId13"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sp>
        <p:nvSpPr>
          <p:cNvPr id="46" name="Speech Bubble: Rectangle with Corners Rounded 45">
            <a:extLst>
              <a:ext uri="{FF2B5EF4-FFF2-40B4-BE49-F238E27FC236}">
                <a16:creationId xmlns:a16="http://schemas.microsoft.com/office/drawing/2014/main" id="{F99F2DE2-CCBB-694A-4EC8-3317BA6367FE}"/>
              </a:ext>
            </a:extLst>
          </p:cNvPr>
          <p:cNvSpPr/>
          <p:nvPr/>
        </p:nvSpPr>
        <p:spPr>
          <a:xfrm>
            <a:off x="539753" y="1461252"/>
            <a:ext cx="5337346" cy="2355723"/>
          </a:xfrm>
          <a:prstGeom prst="wedgeRoundRectCallout">
            <a:avLst>
              <a:gd name="adj1" fmla="val -33003"/>
              <a:gd name="adj2" fmla="val 73681"/>
              <a:gd name="adj3" fmla="val 16667"/>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black"/>
                </a:solidFill>
                <a:effectLst/>
                <a:uLnTx/>
                <a:uFillTx/>
                <a:latin typeface="Calibri" panose="020F0502020204030204"/>
                <a:ea typeface="+mn-ea"/>
                <a:cs typeface="+mn-cs"/>
              </a:rPr>
              <a:t>Cảm</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ơn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các</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bạn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đã</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giúp</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chúng</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mình</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xây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cầu</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nhé</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path" presetSubtype="0" accel="50000" decel="50000" fill="hold" nodeType="afterEffect">
                                  <p:stCondLst>
                                    <p:cond delay="0"/>
                                  </p:stCondLst>
                                  <p:childTnLst>
                                    <p:animMotion origin="layout" path="M -2.70833E-6 -3.7037E-6 L -0.11901 0.01088 " pathEditMode="relative" rAng="0" ptsTypes="AA">
                                      <p:cBhvr>
                                        <p:cTn id="12" dur="2000" fill="hold"/>
                                        <p:tgtEl>
                                          <p:spTgt spid="40"/>
                                        </p:tgtEl>
                                        <p:attrNameLst>
                                          <p:attrName>ppt_x</p:attrName>
                                          <p:attrName>ppt_y</p:attrName>
                                        </p:attrNameLst>
                                      </p:cBhvr>
                                      <p:rCtr x="-5951" y="532"/>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11901 0.01088 L -0.28034 0.0051 " pathEditMode="relative" rAng="0" ptsTypes="AA">
                                      <p:cBhvr>
                                        <p:cTn id="16" dur="2000" fill="hold"/>
                                        <p:tgtEl>
                                          <p:spTgt spid="40"/>
                                        </p:tgtEl>
                                        <p:attrNameLst>
                                          <p:attrName>ppt_x</p:attrName>
                                          <p:attrName>ppt_y</p:attrName>
                                        </p:attrNameLst>
                                      </p:cBhvr>
                                      <p:rCtr x="-8229" y="-231"/>
                                    </p:animMotion>
                                  </p:childTnLst>
                                </p:cTn>
                              </p:par>
                              <p:par>
                                <p:cTn id="17" presetID="42" presetClass="path" presetSubtype="0" accel="50000" decel="50000" fill="hold" nodeType="withEffect">
                                  <p:stCondLst>
                                    <p:cond delay="0"/>
                                  </p:stCondLst>
                                  <p:childTnLst>
                                    <p:animMotion origin="layout" path="M 2.91667E-6 4.07407E-6 L 2.91667E-6 0.25 " pathEditMode="relative" rAng="0" ptsTypes="AA">
                                      <p:cBhvr>
                                        <p:cTn id="18" dur="2000" fill="hold"/>
                                        <p:tgtEl>
                                          <p:spTgt spid="24"/>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4.58333E-6 -1.48148E-6 L -0.66601 0.025 " pathEditMode="relative" rAng="0" ptsTypes="AA">
                                      <p:cBhvr>
                                        <p:cTn id="22" dur="3000" fill="hold"/>
                                        <p:tgtEl>
                                          <p:spTgt spid="45"/>
                                        </p:tgtEl>
                                        <p:attrNameLst>
                                          <p:attrName>ppt_x</p:attrName>
                                          <p:attrName>ppt_y</p:attrName>
                                        </p:attrNameLst>
                                      </p:cBhvr>
                                      <p:rCtr x="-33307" y="1250"/>
                                    </p:animMotion>
                                  </p:childTnLst>
                                </p:cTn>
                              </p:par>
                              <p:par>
                                <p:cTn id="23" presetID="42" presetClass="path" presetSubtype="0" accel="50000" decel="50000" fill="hold" nodeType="withEffect">
                                  <p:stCondLst>
                                    <p:cond delay="0"/>
                                  </p:stCondLst>
                                  <p:childTnLst>
                                    <p:animMotion origin="layout" path="M 3.54167E-6 -4.81481E-6 L -0.66094 0.02061 " pathEditMode="relative" rAng="0" ptsTypes="AA">
                                      <p:cBhvr>
                                        <p:cTn id="24" dur="3000" fill="hold"/>
                                        <p:tgtEl>
                                          <p:spTgt spid="41"/>
                                        </p:tgtEl>
                                        <p:attrNameLst>
                                          <p:attrName>ppt_x</p:attrName>
                                          <p:attrName>ppt_y</p:attrName>
                                        </p:attrNameLst>
                                      </p:cBhvr>
                                      <p:rCtr x="-33047" y="1019"/>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down)">
                                      <p:cBhvr>
                                        <p:cTn id="29" dur="500"/>
                                        <p:tgtEl>
                                          <p:spTgt spid="46"/>
                                        </p:tgtEl>
                                      </p:cBhvr>
                                    </p:animEffect>
                                  </p:childTnLst>
                                  <p:subTnLst>
                                    <p:audio>
                                      <p:cMediaNode>
                                        <p:cTn display="0" masterRel="sameClick">
                                          <p:stCondLst>
                                            <p:cond evt="begin" delay="0">
                                              <p:tn val="27"/>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B9C6F-7F20-9AA9-20FE-C3A45D91559A}"/>
              </a:ext>
            </a:extLst>
          </p:cNvPr>
          <p:cNvPicPr>
            <a:picLocks noChangeAspect="1"/>
          </p:cNvPicPr>
          <p:nvPr/>
        </p:nvPicPr>
        <p:blipFill>
          <a:blip r:embed="rId2"/>
          <a:stretch>
            <a:fillRect/>
          </a:stretch>
        </p:blipFill>
        <p:spPr>
          <a:xfrm>
            <a:off x="585322" y="225207"/>
            <a:ext cx="11021355" cy="6407586"/>
          </a:xfrm>
          <a:prstGeom prst="rect">
            <a:avLst/>
          </a:prstGeom>
        </p:spPr>
      </p:pic>
      <p:pic>
        <p:nvPicPr>
          <p:cNvPr id="7" name="Picture 6">
            <a:extLst>
              <a:ext uri="{FF2B5EF4-FFF2-40B4-BE49-F238E27FC236}">
                <a16:creationId xmlns:a16="http://schemas.microsoft.com/office/drawing/2014/main" id="{64835373-9421-EB19-80A9-146235F8D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017" y="3765063"/>
            <a:ext cx="9128185" cy="2295496"/>
          </a:xfrm>
          <a:prstGeom prst="rect">
            <a:avLst/>
          </a:prstGeom>
        </p:spPr>
      </p:pic>
    </p:spTree>
    <p:extLst>
      <p:ext uri="{BB962C8B-B14F-4D97-AF65-F5344CB8AC3E}">
        <p14:creationId xmlns:p14="http://schemas.microsoft.com/office/powerpoint/2010/main" val="369695270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1605" r="-1605"/>
            </a:stretch>
          </a:blipFill>
        </p:spPr>
        <p:txBody>
          <a:bodyPr/>
          <a:lstStyle/>
          <a:p>
            <a:endParaRPr lang="en-US"/>
          </a:p>
        </p:txBody>
      </p:sp>
      <p:pic>
        <p:nvPicPr>
          <p:cNvPr id="3" name="Picture 3"/>
          <p:cNvPicPr>
            <a:picLocks noChangeAspect="1"/>
          </p:cNvPicPr>
          <p:nvPr/>
        </p:nvPicPr>
        <p:blipFill>
          <a:blip r:embed="rId5"/>
          <a:srcRect/>
          <a:stretch>
            <a:fillRect/>
          </a:stretch>
        </p:blipFill>
        <p:spPr>
          <a:xfrm>
            <a:off x="6128065" y="1039759"/>
            <a:ext cx="5775158" cy="5486400"/>
          </a:xfrm>
          <a:prstGeom prst="rect">
            <a:avLst/>
          </a:prstGeom>
        </p:spPr>
      </p:pic>
      <p:pic>
        <p:nvPicPr>
          <p:cNvPr id="4" name="Picture 4"/>
          <p:cNvPicPr>
            <a:picLocks noChangeAspect="1"/>
          </p:cNvPicPr>
          <p:nvPr/>
        </p:nvPicPr>
        <p:blipFill>
          <a:blip r:embed="rId5"/>
          <a:srcRect/>
          <a:stretch>
            <a:fillRect/>
          </a:stretch>
        </p:blipFill>
        <p:spPr>
          <a:xfrm>
            <a:off x="685800" y="1039759"/>
            <a:ext cx="5775158" cy="5486400"/>
          </a:xfrm>
          <a:prstGeom prst="rect">
            <a:avLst/>
          </a:prstGeom>
        </p:spPr>
      </p:pic>
      <p:sp>
        <p:nvSpPr>
          <p:cNvPr id="7" name="Freeform 2">
            <a:extLst>
              <a:ext uri="{FF2B5EF4-FFF2-40B4-BE49-F238E27FC236}">
                <a16:creationId xmlns:a16="http://schemas.microsoft.com/office/drawing/2014/main" id="{20EADD6B-D326-414A-E392-058D5C59FE45}"/>
              </a:ext>
            </a:extLst>
          </p:cNvPr>
          <p:cNvSpPr/>
          <p:nvPr/>
        </p:nvSpPr>
        <p:spPr>
          <a:xfrm>
            <a:off x="3606800" y="2667000"/>
            <a:ext cx="3135086" cy="27432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8" name="Picture 2">
            <a:extLst>
              <a:ext uri="{FF2B5EF4-FFF2-40B4-BE49-F238E27FC236}">
                <a16:creationId xmlns:a16="http://schemas.microsoft.com/office/drawing/2014/main" id="{7DCC5236-6A99-785F-2EFC-5F19F708D21C}"/>
              </a:ext>
            </a:extLst>
          </p:cNvPr>
          <p:cNvPicPr>
            <a:picLocks noChangeAspect="1"/>
          </p:cNvPicPr>
          <p:nvPr/>
        </p:nvPicPr>
        <p:blipFill>
          <a:blip r:embed="rId8"/>
          <a:srcRect/>
          <a:stretch>
            <a:fillRect/>
          </a:stretch>
        </p:blipFill>
        <p:spPr>
          <a:xfrm>
            <a:off x="4419600" y="2209800"/>
            <a:ext cx="5294376" cy="5486400"/>
          </a:xfrm>
          <a:prstGeom prst="rect">
            <a:avLst/>
          </a:prstGeom>
        </p:spPr>
      </p:pic>
      <p:pic>
        <p:nvPicPr>
          <p:cNvPr id="9" name="Picture 2">
            <a:extLst>
              <a:ext uri="{FF2B5EF4-FFF2-40B4-BE49-F238E27FC236}">
                <a16:creationId xmlns:a16="http://schemas.microsoft.com/office/drawing/2014/main" id="{831D6589-16F8-9838-C0F8-C43B8BF4E31E}"/>
              </a:ext>
            </a:extLst>
          </p:cNvPr>
          <p:cNvPicPr>
            <a:picLocks noChangeAspect="1"/>
          </p:cNvPicPr>
          <p:nvPr/>
        </p:nvPicPr>
        <p:blipFill>
          <a:blip r:embed="rId8"/>
          <a:srcRect/>
          <a:stretch>
            <a:fillRect/>
          </a:stretch>
        </p:blipFill>
        <p:spPr>
          <a:xfrm>
            <a:off x="4521200" y="2311400"/>
            <a:ext cx="5294376" cy="5486400"/>
          </a:xfrm>
          <a:prstGeom prst="rect">
            <a:avLst/>
          </a:prstGeom>
        </p:spPr>
      </p:pic>
      <p:pic>
        <p:nvPicPr>
          <p:cNvPr id="10" name="Picture 2">
            <a:extLst>
              <a:ext uri="{FF2B5EF4-FFF2-40B4-BE49-F238E27FC236}">
                <a16:creationId xmlns:a16="http://schemas.microsoft.com/office/drawing/2014/main" id="{0690EAB7-870F-53F5-E917-266669A074C9}"/>
              </a:ext>
            </a:extLst>
          </p:cNvPr>
          <p:cNvPicPr>
            <a:picLocks noChangeAspect="1"/>
          </p:cNvPicPr>
          <p:nvPr/>
        </p:nvPicPr>
        <p:blipFill>
          <a:blip r:embed="rId8"/>
          <a:srcRect/>
          <a:stretch>
            <a:fillRect/>
          </a:stretch>
        </p:blipFill>
        <p:spPr>
          <a:xfrm>
            <a:off x="609600" y="2463800"/>
            <a:ext cx="5294376" cy="5486400"/>
          </a:xfrm>
          <a:prstGeom prst="rect">
            <a:avLst/>
          </a:prstGeom>
        </p:spPr>
      </p:pic>
      <p:pic>
        <p:nvPicPr>
          <p:cNvPr id="11" name="Picture 10">
            <a:extLst>
              <a:ext uri="{FF2B5EF4-FFF2-40B4-BE49-F238E27FC236}">
                <a16:creationId xmlns:a16="http://schemas.microsoft.com/office/drawing/2014/main" id="{7189A806-C5EE-7890-E3A8-5DFD40434E14}"/>
              </a:ext>
            </a:extLst>
          </p:cNvPr>
          <p:cNvPicPr>
            <a:picLocks noChangeAspect="1"/>
          </p:cNvPicPr>
          <p:nvPr/>
        </p:nvPicPr>
        <p:blipFill>
          <a:blip r:embed="rId9"/>
          <a:stretch>
            <a:fillRect/>
          </a:stretch>
        </p:blipFill>
        <p:spPr>
          <a:xfrm>
            <a:off x="152400" y="482600"/>
            <a:ext cx="10769600" cy="3885938"/>
          </a:xfrm>
          <a:prstGeom prst="rect">
            <a:avLst/>
          </a:prstGeom>
        </p:spPr>
      </p:pic>
      <p:pic>
        <p:nvPicPr>
          <p:cNvPr id="15" name="Tieng-chuong-chuong-trinh-rung-chuong-vang-www_tiengdong_com (1)">
            <a:hlinkClick r:id="" action="ppaction://media"/>
            <a:extLst>
              <a:ext uri="{FF2B5EF4-FFF2-40B4-BE49-F238E27FC236}">
                <a16:creationId xmlns:a16="http://schemas.microsoft.com/office/drawing/2014/main" id="{E438FD9B-662F-04E4-393E-5D3E7D69C78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14400" y="482600"/>
            <a:ext cx="552345" cy="552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24" fill="hold"/>
                                        <p:tgtEl>
                                          <p:spTgt spid="15"/>
                                        </p:tgtEl>
                                      </p:cBhvr>
                                    </p:cmd>
                                  </p:childTnLst>
                                </p:cTn>
                              </p:par>
                              <p:par>
                                <p:cTn id="7" presetID="6" presetClass="emph" presetSubtype="0" repeatCount="indefinite" fill="hold" nodeType="withEffect">
                                  <p:stCondLst>
                                    <p:cond delay="0"/>
                                  </p:stCondLst>
                                  <p:childTnLst>
                                    <p:animScale>
                                      <p:cBhvr>
                                        <p:cTn id="8" dur="2000" fill="hold"/>
                                        <p:tgtEl>
                                          <p:spTgt spid="11"/>
                                        </p:tgtEl>
                                      </p:cBhvr>
                                      <p:by x="120000" y="120000"/>
                                    </p:animScale>
                                  </p:childTnLst>
                                </p:cTn>
                              </p:par>
                              <p:par>
                                <p:cTn id="9" presetID="32" presetClass="emph" presetSubtype="0" repeatCount="indefinite" fill="hold" nodeType="withEffect">
                                  <p:stCondLst>
                                    <p:cond delay="0"/>
                                  </p:stCondLst>
                                  <p:childTnLst>
                                    <p:animRot by="120000">
                                      <p:cBhvr>
                                        <p:cTn id="10" dur="75" fill="hold">
                                          <p:stCondLst>
                                            <p:cond delay="0"/>
                                          </p:stCondLst>
                                        </p:cTn>
                                        <p:tgtEl>
                                          <p:spTgt spid="7"/>
                                        </p:tgtEl>
                                        <p:attrNameLst>
                                          <p:attrName>r</p:attrName>
                                        </p:attrNameLst>
                                      </p:cBhvr>
                                    </p:animRot>
                                    <p:animRot by="-240000">
                                      <p:cBhvr>
                                        <p:cTn id="11" dur="150" fill="hold">
                                          <p:stCondLst>
                                            <p:cond delay="150"/>
                                          </p:stCondLst>
                                        </p:cTn>
                                        <p:tgtEl>
                                          <p:spTgt spid="7"/>
                                        </p:tgtEl>
                                        <p:attrNameLst>
                                          <p:attrName>r</p:attrName>
                                        </p:attrNameLst>
                                      </p:cBhvr>
                                    </p:animRot>
                                    <p:animRot by="240000">
                                      <p:cBhvr>
                                        <p:cTn id="12" dur="150" fill="hold">
                                          <p:stCondLst>
                                            <p:cond delay="300"/>
                                          </p:stCondLst>
                                        </p:cTn>
                                        <p:tgtEl>
                                          <p:spTgt spid="7"/>
                                        </p:tgtEl>
                                        <p:attrNameLst>
                                          <p:attrName>r</p:attrName>
                                        </p:attrNameLst>
                                      </p:cBhvr>
                                    </p:animRot>
                                    <p:animRot by="-240000">
                                      <p:cBhvr>
                                        <p:cTn id="13" dur="150" fill="hold">
                                          <p:stCondLst>
                                            <p:cond delay="450"/>
                                          </p:stCondLst>
                                        </p:cTn>
                                        <p:tgtEl>
                                          <p:spTgt spid="7"/>
                                        </p:tgtEl>
                                        <p:attrNameLst>
                                          <p:attrName>r</p:attrName>
                                        </p:attrNameLst>
                                      </p:cBhvr>
                                    </p:animRot>
                                    <p:animRot by="120000">
                                      <p:cBhvr>
                                        <p:cTn id="14" dur="150" fill="hold">
                                          <p:stCondLst>
                                            <p:cond delay="6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repeatCount="indefinite" fill="hold" display="0">
                  <p:stCondLst>
                    <p:cond delay="indefinite"/>
                  </p:stCondLst>
                  <p:endCondLst>
                    <p:cond evt="onStopAudio" delay="0">
                      <p:tgtEl>
                        <p:sldTgt/>
                      </p:tgtEl>
                    </p:cond>
                    <p:cond evt="onNext"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a:stretch>
          </a:blipFill>
        </p:spPr>
        <p:txBody>
          <a:bodyPr/>
          <a:lstStyle/>
          <a:p>
            <a:endParaRPr lang="en-US"/>
          </a:p>
        </p:txBody>
      </p:sp>
      <p:sp>
        <p:nvSpPr>
          <p:cNvPr id="4" name="Freeform 4"/>
          <p:cNvSpPr/>
          <p:nvPr/>
        </p:nvSpPr>
        <p:spPr>
          <a:xfrm>
            <a:off x="0" y="0"/>
            <a:ext cx="4631885" cy="320021"/>
          </a:xfrm>
          <a:custGeom>
            <a:avLst/>
            <a:gdLst/>
            <a:ahLst/>
            <a:cxnLst/>
            <a:rect l="l" t="t" r="r" b="b"/>
            <a:pathLst>
              <a:path w="6947827" h="480032">
                <a:moveTo>
                  <a:pt x="0" y="0"/>
                </a:moveTo>
                <a:lnTo>
                  <a:pt x="6947827" y="0"/>
                </a:lnTo>
                <a:lnTo>
                  <a:pt x="6947827" y="480032"/>
                </a:lnTo>
                <a:lnTo>
                  <a:pt x="0" y="4800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 name="Freeform 5"/>
          <p:cNvSpPr/>
          <p:nvPr/>
        </p:nvSpPr>
        <p:spPr>
          <a:xfrm>
            <a:off x="7560116" y="6518329"/>
            <a:ext cx="4631885" cy="339671"/>
          </a:xfrm>
          <a:custGeom>
            <a:avLst/>
            <a:gdLst/>
            <a:ahLst/>
            <a:cxnLst/>
            <a:rect l="l" t="t" r="r" b="b"/>
            <a:pathLst>
              <a:path w="6947827" h="509507">
                <a:moveTo>
                  <a:pt x="0" y="0"/>
                </a:moveTo>
                <a:lnTo>
                  <a:pt x="6947827" y="0"/>
                </a:lnTo>
                <a:lnTo>
                  <a:pt x="6947827" y="509507"/>
                </a:lnTo>
                <a:lnTo>
                  <a:pt x="0" y="5095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6" name="Freeform 6"/>
          <p:cNvSpPr/>
          <p:nvPr/>
        </p:nvSpPr>
        <p:spPr>
          <a:xfrm>
            <a:off x="1473200" y="533400"/>
            <a:ext cx="9109629" cy="3063113"/>
          </a:xfrm>
          <a:custGeom>
            <a:avLst/>
            <a:gdLst/>
            <a:ahLst/>
            <a:cxnLst/>
            <a:rect l="l" t="t" r="r" b="b"/>
            <a:pathLst>
              <a:path w="13664444" h="4594669">
                <a:moveTo>
                  <a:pt x="0" y="0"/>
                </a:moveTo>
                <a:lnTo>
                  <a:pt x="13664444" y="0"/>
                </a:lnTo>
                <a:lnTo>
                  <a:pt x="13664444" y="4594669"/>
                </a:lnTo>
                <a:lnTo>
                  <a:pt x="0" y="45946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CD4E91-7596-B8B7-A249-12A315743A99}"/>
                  </a:ext>
                </a:extLst>
              </p:cNvPr>
              <p:cNvSpPr txBox="1"/>
              <p:nvPr/>
            </p:nvSpPr>
            <p:spPr>
              <a:xfrm>
                <a:off x="2898775" y="1057275"/>
                <a:ext cx="6197600" cy="2148730"/>
              </a:xfrm>
              <a:prstGeom prst="rect">
                <a:avLst/>
              </a:prstGeom>
              <a:noFill/>
            </p:spPr>
            <p:txBody>
              <a:bodyPr wrap="square" lIns="0" tIns="0" rIns="0" bIns="0" rtlCol="0">
                <a:spAutoFit/>
              </a:bodyPr>
              <a:lstStyle/>
              <a:p>
                <a:pPr algn="ctr" defTabSz="609630">
                  <a:defRPr/>
                </a:pPr>
                <a:r>
                  <a:rPr lang="en-US" sz="3600" dirty="0">
                    <a:solidFill>
                      <a:srgbClr val="15F4FD"/>
                    </a:solidFill>
                    <a:latin typeface="Cambria" panose="02040503050406030204" pitchFamily="18" charset="0"/>
                    <a:ea typeface="Cambria" panose="02040503050406030204" pitchFamily="18" charset="0"/>
                  </a:rPr>
                  <a:t>Chuyển </a:t>
                </a:r>
                <a:r>
                  <a:rPr lang="en-US" sz="3600" dirty="0" err="1">
                    <a:solidFill>
                      <a:srgbClr val="15F4FD"/>
                    </a:solidFill>
                    <a:latin typeface="Cambria" panose="02040503050406030204" pitchFamily="18" charset="0"/>
                    <a:ea typeface="Cambria" panose="02040503050406030204" pitchFamily="18" charset="0"/>
                  </a:rPr>
                  <a:t>phân</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số</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thập</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phân</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thành</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số</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thập</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phân</a:t>
                </a:r>
                <a:r>
                  <a:rPr lang="en-US" sz="3600" dirty="0">
                    <a:solidFill>
                      <a:srgbClr val="15F4FD"/>
                    </a:solidFill>
                    <a:latin typeface="Cambria" panose="02040503050406030204" pitchFamily="18" charset="0"/>
                    <a:ea typeface="Cambria" panose="02040503050406030204" pitchFamily="18" charset="0"/>
                  </a:rPr>
                  <a:t>:</a:t>
                </a:r>
              </a:p>
              <a:p>
                <a:pPr algn="ctr" defTabSz="609630">
                  <a:defRPr/>
                </a:pPr>
                <a14:m>
                  <m:oMathPara xmlns:m="http://schemas.openxmlformats.org/officeDocument/2006/math">
                    <m:oMathParaPr>
                      <m:jc m:val="centerGroup"/>
                    </m:oMathParaPr>
                    <m:oMath xmlns:m="http://schemas.openxmlformats.org/officeDocument/2006/math">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3</m:t>
                          </m:r>
                          <m:r>
                            <a:rPr lang="en-US" sz="3600" i="1">
                              <a:solidFill>
                                <a:schemeClr val="bg1"/>
                              </a:solidFill>
                              <a:latin typeface="Cambria Math" panose="02040503050406030204" pitchFamily="18" charset="0"/>
                            </a:rPr>
                            <m:t>8</m:t>
                          </m:r>
                        </m:num>
                        <m:den>
                          <m:r>
                            <a:rPr lang="en-US" sz="3600" i="1">
                              <a:solidFill>
                                <a:schemeClr val="bg1"/>
                              </a:solidFill>
                              <a:latin typeface="Cambria Math" panose="02040503050406030204" pitchFamily="18" charset="0"/>
                            </a:rPr>
                            <m:t>10</m:t>
                          </m:r>
                        </m:den>
                      </m:f>
                    </m:oMath>
                  </m:oMathPara>
                </a14:m>
                <a:endParaRPr lang="en-US" sz="3600" dirty="0">
                  <a:solidFill>
                    <a:srgbClr val="15F4FD"/>
                  </a:solidFill>
                  <a:latin typeface="Cambria" panose="02040503050406030204" pitchFamily="18" charset="0"/>
                  <a:ea typeface="Cambria" panose="02040503050406030204" pitchFamily="18" charset="0"/>
                </a:endParaRPr>
              </a:p>
            </p:txBody>
          </p:sp>
        </mc:Choice>
        <mc:Fallback xmlns="">
          <p:sp>
            <p:nvSpPr>
              <p:cNvPr id="10" name="TextBox 9">
                <a:extLst>
                  <a:ext uri="{FF2B5EF4-FFF2-40B4-BE49-F238E27FC236}">
                    <a16:creationId xmlns:a16="http://schemas.microsoft.com/office/drawing/2014/main" id="{78CD4E91-7596-B8B7-A249-12A315743A99}"/>
                  </a:ext>
                </a:extLst>
              </p:cNvPr>
              <p:cNvSpPr txBox="1">
                <a:spLocks noRot="1" noChangeAspect="1" noMove="1" noResize="1" noEditPoints="1" noAdjustHandles="1" noChangeArrowheads="1" noChangeShapeType="1" noTextEdit="1"/>
              </p:cNvSpPr>
              <p:nvPr/>
            </p:nvSpPr>
            <p:spPr>
              <a:xfrm>
                <a:off x="2898775" y="1057275"/>
                <a:ext cx="6197600" cy="2148730"/>
              </a:xfrm>
              <a:prstGeom prst="rect">
                <a:avLst/>
              </a:prstGeom>
              <a:blipFill>
                <a:blip r:embed="rId16"/>
                <a:stretch>
                  <a:fillRect t="-651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9677A31A-3919-6D50-35ED-457D66A6E0A5}"/>
              </a:ext>
            </a:extLst>
          </p:cNvPr>
          <p:cNvGrpSpPr/>
          <p:nvPr/>
        </p:nvGrpSpPr>
        <p:grpSpPr>
          <a:xfrm>
            <a:off x="558800" y="3784600"/>
            <a:ext cx="3352800" cy="1270000"/>
            <a:chOff x="1775751" y="4816549"/>
            <a:chExt cx="4038600" cy="1368075"/>
          </a:xfrm>
        </p:grpSpPr>
        <p:sp>
          <p:nvSpPr>
            <p:cNvPr id="12" name="Freeform 3">
              <a:extLst>
                <a:ext uri="{FF2B5EF4-FFF2-40B4-BE49-F238E27FC236}">
                  <a16:creationId xmlns:a16="http://schemas.microsoft.com/office/drawing/2014/main" id="{E8EA7C45-6C80-EFD1-6DE9-74096A08651E}"/>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7"/>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802D908A-6A0B-478E-DFAE-F2C8CBC85A06}"/>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A. 8,3</a:t>
              </a:r>
            </a:p>
          </p:txBody>
        </p:sp>
      </p:grpSp>
      <p:grpSp>
        <p:nvGrpSpPr>
          <p:cNvPr id="14" name="Group 13">
            <a:extLst>
              <a:ext uri="{FF2B5EF4-FFF2-40B4-BE49-F238E27FC236}">
                <a16:creationId xmlns:a16="http://schemas.microsoft.com/office/drawing/2014/main" id="{526665E4-CDA2-B57E-DBAF-929B6E429619}"/>
              </a:ext>
            </a:extLst>
          </p:cNvPr>
          <p:cNvGrpSpPr/>
          <p:nvPr/>
        </p:nvGrpSpPr>
        <p:grpSpPr>
          <a:xfrm>
            <a:off x="7416800" y="3784600"/>
            <a:ext cx="3352800" cy="1270000"/>
            <a:chOff x="1775751" y="4816549"/>
            <a:chExt cx="4038600" cy="1368075"/>
          </a:xfrm>
        </p:grpSpPr>
        <p:sp>
          <p:nvSpPr>
            <p:cNvPr id="15" name="Freeform 3">
              <a:extLst>
                <a:ext uri="{FF2B5EF4-FFF2-40B4-BE49-F238E27FC236}">
                  <a16:creationId xmlns:a16="http://schemas.microsoft.com/office/drawing/2014/main" id="{D2490B2D-2566-53F7-A969-9DC52A0ACD45}"/>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7"/>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33ABB540-30DF-FF2C-773D-EEF35068621D}"/>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C. 3,08</a:t>
              </a:r>
            </a:p>
          </p:txBody>
        </p:sp>
      </p:grpSp>
      <p:grpSp>
        <p:nvGrpSpPr>
          <p:cNvPr id="17" name="Group 16">
            <a:extLst>
              <a:ext uri="{FF2B5EF4-FFF2-40B4-BE49-F238E27FC236}">
                <a16:creationId xmlns:a16="http://schemas.microsoft.com/office/drawing/2014/main" id="{57755804-3515-2F42-25CA-8C919F229060}"/>
              </a:ext>
            </a:extLst>
          </p:cNvPr>
          <p:cNvGrpSpPr/>
          <p:nvPr/>
        </p:nvGrpSpPr>
        <p:grpSpPr>
          <a:xfrm>
            <a:off x="609600" y="5410200"/>
            <a:ext cx="3352800" cy="1270000"/>
            <a:chOff x="1775751" y="4816549"/>
            <a:chExt cx="4038600" cy="1368075"/>
          </a:xfrm>
        </p:grpSpPr>
        <p:sp>
          <p:nvSpPr>
            <p:cNvPr id="18" name="Freeform 3">
              <a:extLst>
                <a:ext uri="{FF2B5EF4-FFF2-40B4-BE49-F238E27FC236}">
                  <a16:creationId xmlns:a16="http://schemas.microsoft.com/office/drawing/2014/main" id="{20FED8CB-9E48-5EC0-DE01-D04C0F18A5C4}"/>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7"/>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4612DDAC-9A53-5447-C549-97ED81A11282}"/>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B. 3,18</a:t>
              </a:r>
            </a:p>
          </p:txBody>
        </p:sp>
      </p:grpSp>
      <p:sp>
        <p:nvSpPr>
          <p:cNvPr id="23" name="Freeform 2">
            <a:extLst>
              <a:ext uri="{FF2B5EF4-FFF2-40B4-BE49-F238E27FC236}">
                <a16:creationId xmlns:a16="http://schemas.microsoft.com/office/drawing/2014/main" id="{7CB3569F-1E88-AB5F-ECFD-BB55F67774FA}"/>
              </a:ext>
            </a:extLst>
          </p:cNvPr>
          <p:cNvSpPr/>
          <p:nvPr/>
        </p:nvSpPr>
        <p:spPr>
          <a:xfrm>
            <a:off x="4114800" y="3378200"/>
            <a:ext cx="3135086" cy="27432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nvGrpSpPr>
          <p:cNvPr id="24" name="Group 23">
            <a:extLst>
              <a:ext uri="{FF2B5EF4-FFF2-40B4-BE49-F238E27FC236}">
                <a16:creationId xmlns:a16="http://schemas.microsoft.com/office/drawing/2014/main" id="{F37299F3-DD02-54B1-6BB4-91C46DB4BBE5}"/>
              </a:ext>
            </a:extLst>
          </p:cNvPr>
          <p:cNvGrpSpPr/>
          <p:nvPr/>
        </p:nvGrpSpPr>
        <p:grpSpPr>
          <a:xfrm>
            <a:off x="7416800" y="5308600"/>
            <a:ext cx="3302000" cy="1270000"/>
            <a:chOff x="1773821" y="3053257"/>
            <a:chExt cx="4038600" cy="1368075"/>
          </a:xfrm>
        </p:grpSpPr>
        <p:sp>
          <p:nvSpPr>
            <p:cNvPr id="25" name="Freeform 3">
              <a:extLst>
                <a:ext uri="{FF2B5EF4-FFF2-40B4-BE49-F238E27FC236}">
                  <a16:creationId xmlns:a16="http://schemas.microsoft.com/office/drawing/2014/main" id="{8573F555-150C-7D68-3DD3-36D5A291CA83}"/>
                </a:ext>
              </a:extLst>
            </p:cNvPr>
            <p:cNvSpPr/>
            <p:nvPr/>
          </p:nvSpPr>
          <p:spPr>
            <a:xfrm>
              <a:off x="1773821" y="3053257"/>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7"/>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26" name="TextBox 25">
              <a:extLst>
                <a:ext uri="{FF2B5EF4-FFF2-40B4-BE49-F238E27FC236}">
                  <a16:creationId xmlns:a16="http://schemas.microsoft.com/office/drawing/2014/main" id="{8D6BC3F7-BC3E-9A9F-EC3F-551FA3F8B374}"/>
                </a:ext>
              </a:extLst>
            </p:cNvPr>
            <p:cNvSpPr txBox="1"/>
            <p:nvPr/>
          </p:nvSpPr>
          <p:spPr>
            <a:xfrm>
              <a:off x="2523373" y="3506302"/>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D. 3,8</a:t>
              </a:r>
            </a:p>
          </p:txBody>
        </p:sp>
      </p:grpSp>
      <p:pic>
        <p:nvPicPr>
          <p:cNvPr id="27" name="y2mate.com - Incorrect sound effect">
            <a:hlinkClick r:id="" action="ppaction://media"/>
            <a:extLst>
              <a:ext uri="{FF2B5EF4-FFF2-40B4-BE49-F238E27FC236}">
                <a16:creationId xmlns:a16="http://schemas.microsoft.com/office/drawing/2014/main" id="{6BCAD940-621B-9A04-18DB-467F5CC6C8F5}"/>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20"/>
          <a:stretch>
            <a:fillRect/>
          </a:stretch>
        </p:blipFill>
        <p:spPr>
          <a:xfrm>
            <a:off x="-355600" y="533400"/>
            <a:ext cx="312209" cy="312209"/>
          </a:xfrm>
          <a:prstGeom prst="rect">
            <a:avLst/>
          </a:prstGeom>
        </p:spPr>
      </p:pic>
      <p:pic>
        <p:nvPicPr>
          <p:cNvPr id="29" name="y2mate.com - Incorrect sound effect">
            <a:hlinkClick r:id="" action="ppaction://media"/>
            <a:extLst>
              <a:ext uri="{FF2B5EF4-FFF2-40B4-BE49-F238E27FC236}">
                <a16:creationId xmlns:a16="http://schemas.microsoft.com/office/drawing/2014/main" id="{F2C29F15-5669-05E2-D87A-914FCB88CF45}"/>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20"/>
          <a:stretch>
            <a:fillRect/>
          </a:stretch>
        </p:blipFill>
        <p:spPr>
          <a:xfrm>
            <a:off x="-312209" y="1041400"/>
            <a:ext cx="312209" cy="312209"/>
          </a:xfrm>
          <a:prstGeom prst="rect">
            <a:avLst/>
          </a:prstGeom>
        </p:spPr>
      </p:pic>
      <p:pic>
        <p:nvPicPr>
          <p:cNvPr id="30" name="Yeah">
            <a:hlinkClick r:id="" action="ppaction://media"/>
            <a:extLst>
              <a:ext uri="{FF2B5EF4-FFF2-40B4-BE49-F238E27FC236}">
                <a16:creationId xmlns:a16="http://schemas.microsoft.com/office/drawing/2014/main" id="{8770FE40-7BBA-BD0E-9E66-55D5F58F92E4}"/>
              </a:ext>
            </a:extLst>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406400" y="1447800"/>
            <a:ext cx="312209" cy="312209"/>
          </a:xfrm>
          <a:prstGeom prst="rect">
            <a:avLst/>
          </a:prstGeom>
        </p:spPr>
      </p:pic>
      <p:pic>
        <p:nvPicPr>
          <p:cNvPr id="31" name="y2mate.com - nhạc chơi rung chuông vàng">
            <a:hlinkClick r:id="" action="ppaction://media"/>
            <a:extLst>
              <a:ext uri="{FF2B5EF4-FFF2-40B4-BE49-F238E27FC236}">
                <a16:creationId xmlns:a16="http://schemas.microsoft.com/office/drawing/2014/main" id="{855FB686-13B6-80AE-5090-CBBAAC3E8B51}"/>
              </a:ext>
            </a:extLst>
          </p:cNvPr>
          <p:cNvPicPr>
            <a:picLocks noChangeAspect="1"/>
          </p:cNvPicPr>
          <p:nvPr>
            <a:audioFile r:link="rId1"/>
            <p:extLst>
              <p:ext uri="{DAA4B4D4-6D71-4841-9C94-3DE7FCFB9230}">
                <p14:media xmlns:p14="http://schemas.microsoft.com/office/powerpoint/2010/main" r:embed="rId5">
                  <p14:trim end="4696.8125"/>
                </p14:media>
              </p:ext>
            </p:extLst>
          </p:nvPr>
        </p:nvPicPr>
        <p:blipFill>
          <a:blip r:embed="rId20"/>
          <a:stretch>
            <a:fillRect/>
          </a:stretch>
        </p:blipFill>
        <p:spPr>
          <a:xfrm>
            <a:off x="-324909" y="0"/>
            <a:ext cx="324909" cy="324909"/>
          </a:xfrm>
          <a:prstGeom prst="rect">
            <a:avLst/>
          </a:prstGeom>
        </p:spPr>
      </p:pic>
      <p:pic>
        <p:nvPicPr>
          <p:cNvPr id="32" name="Picture 3">
            <a:hlinkClick r:id="" action="ppaction://media"/>
            <a:extLst>
              <a:ext uri="{FF2B5EF4-FFF2-40B4-BE49-F238E27FC236}">
                <a16:creationId xmlns:a16="http://schemas.microsoft.com/office/drawing/2014/main" id="{3FFC5186-3C27-D611-A14D-3A8172D15024}"/>
              </a:ext>
            </a:extLst>
          </p:cNvPr>
          <p:cNvPicPr>
            <a:picLocks noChangeAspect="1"/>
          </p:cNvPicPr>
          <p:nvPr>
            <a:videoFile r:link="rId7"/>
            <p:extLst>
              <p:ext uri="{DAA4B4D4-6D71-4841-9C94-3DE7FCFB9230}">
                <p14:media xmlns:p14="http://schemas.microsoft.com/office/powerpoint/2010/main" r:embed="rId6"/>
              </p:ext>
            </p:extLst>
          </p:nvPr>
        </p:nvPicPr>
        <p:blipFill>
          <a:blip r:embed="rId21"/>
          <a:srcRect/>
          <a:stretch>
            <a:fillRect/>
          </a:stretch>
        </p:blipFill>
        <p:spPr>
          <a:xfrm>
            <a:off x="10261600" y="228600"/>
            <a:ext cx="1679610" cy="9478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50" fill="hold"/>
                                        <p:tgtEl>
                                          <p:spTgt spid="14"/>
                                        </p:tgtEl>
                                        <p:attrNameLst>
                                          <p:attrName>ppt_x</p:attrName>
                                        </p:attrNameLst>
                                      </p:cBhvr>
                                      <p:tavLst>
                                        <p:tav tm="0">
                                          <p:val>
                                            <p:strVal val="#ppt_x"/>
                                          </p:val>
                                        </p:tav>
                                        <p:tav tm="100000">
                                          <p:val>
                                            <p:strVal val="#ppt_x"/>
                                          </p:val>
                                        </p:tav>
                                      </p:tavLst>
                                    </p:anim>
                                    <p:anim calcmode="lin" valueType="num">
                                      <p:cBhvr additive="base">
                                        <p:cTn id="12" dur="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 fill="hold"/>
                                        <p:tgtEl>
                                          <p:spTgt spid="17"/>
                                        </p:tgtEl>
                                        <p:attrNameLst>
                                          <p:attrName>ppt_x</p:attrName>
                                        </p:attrNameLst>
                                      </p:cBhvr>
                                      <p:tavLst>
                                        <p:tav tm="0">
                                          <p:val>
                                            <p:strVal val="#ppt_x"/>
                                          </p:val>
                                        </p:tav>
                                        <p:tav tm="100000">
                                          <p:val>
                                            <p:strVal val="#ppt_x"/>
                                          </p:val>
                                        </p:tav>
                                      </p:tavLst>
                                    </p:anim>
                                    <p:anim calcmode="lin" valueType="num">
                                      <p:cBhvr additive="base">
                                        <p:cTn id="16" dur="2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250" fill="hold"/>
                                        <p:tgtEl>
                                          <p:spTgt spid="24"/>
                                        </p:tgtEl>
                                        <p:attrNameLst>
                                          <p:attrName>ppt_x</p:attrName>
                                        </p:attrNameLst>
                                      </p:cBhvr>
                                      <p:tavLst>
                                        <p:tav tm="0">
                                          <p:val>
                                            <p:strVal val="#ppt_x"/>
                                          </p:val>
                                        </p:tav>
                                        <p:tav tm="100000">
                                          <p:val>
                                            <p:strVal val="#ppt_x"/>
                                          </p:val>
                                        </p:tav>
                                      </p:tavLst>
                                    </p:anim>
                                    <p:anim calcmode="lin" valueType="num">
                                      <p:cBhvr additive="base">
                                        <p:cTn id="20" dur="25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50" fill="hold"/>
                                        <p:tgtEl>
                                          <p:spTgt spid="6"/>
                                        </p:tgtEl>
                                        <p:attrNameLst>
                                          <p:attrName>ppt_x</p:attrName>
                                        </p:attrNameLst>
                                      </p:cBhvr>
                                      <p:tavLst>
                                        <p:tav tm="0">
                                          <p:val>
                                            <p:strVal val="#ppt_x"/>
                                          </p:val>
                                        </p:tav>
                                        <p:tav tm="100000">
                                          <p:val>
                                            <p:strVal val="#ppt_x"/>
                                          </p:val>
                                        </p:tav>
                                      </p:tavLst>
                                    </p:anim>
                                    <p:anim calcmode="lin" valueType="num">
                                      <p:cBhvr additive="base">
                                        <p:cTn id="28" dur="250" fill="hold"/>
                                        <p:tgtEl>
                                          <p:spTgt spid="6"/>
                                        </p:tgtEl>
                                        <p:attrNameLst>
                                          <p:attrName>ppt_y</p:attrName>
                                        </p:attrNameLst>
                                      </p:cBhvr>
                                      <p:tavLst>
                                        <p:tav tm="0">
                                          <p:val>
                                            <p:strVal val="1+#ppt_h/2"/>
                                          </p:val>
                                        </p:tav>
                                        <p:tav tm="100000">
                                          <p:val>
                                            <p:strVal val="#ppt_y"/>
                                          </p:val>
                                        </p:tav>
                                      </p:tavLst>
                                    </p:anim>
                                  </p:childTnLst>
                                </p:cTn>
                              </p:par>
                              <p:par>
                                <p:cTn id="29" presetID="1" presetClass="mediacall" presetSubtype="0" fill="hold" nodeType="withEffect">
                                  <p:stCondLst>
                                    <p:cond delay="0"/>
                                  </p:stCondLst>
                                  <p:childTnLst>
                                    <p:cmd type="call" cmd="playFrom(0.0)">
                                      <p:cBhvr>
                                        <p:cTn id="30" dur="10637" fill="hold"/>
                                        <p:tgtEl>
                                          <p:spTgt spid="31"/>
                                        </p:tgtEl>
                                      </p:cBhvr>
                                    </p:cmd>
                                  </p:childTnLst>
                                </p:cTn>
                              </p:par>
                              <p:par>
                                <p:cTn id="31" presetID="1" presetClass="mediacall" presetSubtype="0" fill="hold" nodeType="withEffect">
                                  <p:stCondLst>
                                    <p:cond delay="0"/>
                                  </p:stCondLst>
                                  <p:childTnLst>
                                    <p:cmd type="call" cmd="playFrom(0.0)">
                                      <p:cBhvr>
                                        <p:cTn id="32" dur="11076" fill="hold"/>
                                        <p:tgtEl>
                                          <p:spTgt spid="32"/>
                                        </p:tgtEl>
                                      </p:cBhvr>
                                    </p:cmd>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076"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11"/>
                    </p:tgtEl>
                  </p:cond>
                </p:stCondLst>
                <p:endSync evt="end" delay="0">
                  <p:rtn val="all"/>
                </p:endSync>
                <p:childTnLst>
                  <p:par>
                    <p:cTn id="38" fill="hold">
                      <p:stCondLst>
                        <p:cond delay="0"/>
                      </p:stCondLst>
                      <p:childTnLst>
                        <p:par>
                          <p:cTn id="39" fill="hold">
                            <p:stCondLst>
                              <p:cond delay="0"/>
                            </p:stCondLst>
                            <p:childTnLst>
                              <p:par>
                                <p:cTn id="40" presetID="47" presetClass="exit" presetSubtype="0" fill="hold" nodeType="clickEffect">
                                  <p:stCondLst>
                                    <p:cond delay="0"/>
                                  </p:stCondLst>
                                  <p:childTnLst>
                                    <p:animEffect transition="out" filter="fade">
                                      <p:cBhvr>
                                        <p:cTn id="41" dur="1000"/>
                                        <p:tgtEl>
                                          <p:spTgt spid="11"/>
                                        </p:tgtEl>
                                      </p:cBhvr>
                                    </p:animEffect>
                                    <p:anim calcmode="lin" valueType="num">
                                      <p:cBhvr>
                                        <p:cTn id="42" dur="1000"/>
                                        <p:tgtEl>
                                          <p:spTgt spid="11"/>
                                        </p:tgtEl>
                                        <p:attrNameLst>
                                          <p:attrName>ppt_x</p:attrName>
                                        </p:attrNameLst>
                                      </p:cBhvr>
                                      <p:tavLst>
                                        <p:tav tm="0">
                                          <p:val>
                                            <p:strVal val="ppt_x"/>
                                          </p:val>
                                        </p:tav>
                                        <p:tav tm="100000">
                                          <p:val>
                                            <p:strVal val="ppt_x"/>
                                          </p:val>
                                        </p:tav>
                                      </p:tavLst>
                                    </p:anim>
                                    <p:anim calcmode="lin" valueType="num">
                                      <p:cBhvr>
                                        <p:cTn id="43" dur="1000"/>
                                        <p:tgtEl>
                                          <p:spTgt spid="11"/>
                                        </p:tgtEl>
                                        <p:attrNameLst>
                                          <p:attrName>ppt_y</p:attrName>
                                        </p:attrNameLst>
                                      </p:cBhvr>
                                      <p:tavLst>
                                        <p:tav tm="0">
                                          <p:val>
                                            <p:strVal val="ppt_y"/>
                                          </p:val>
                                        </p:tav>
                                        <p:tav tm="100000">
                                          <p:val>
                                            <p:strVal val="ppt_y-.1"/>
                                          </p:val>
                                        </p:tav>
                                      </p:tavLst>
                                    </p:anim>
                                    <p:set>
                                      <p:cBhvr>
                                        <p:cTn id="44" dur="1" fill="hold">
                                          <p:stCondLst>
                                            <p:cond delay="999"/>
                                          </p:stCondLst>
                                        </p:cTn>
                                        <p:tgtEl>
                                          <p:spTgt spid="11"/>
                                        </p:tgtEl>
                                        <p:attrNameLst>
                                          <p:attrName>style.visibility</p:attrName>
                                        </p:attrNameLst>
                                      </p:cBhvr>
                                      <p:to>
                                        <p:strVal val="hidden"/>
                                      </p:to>
                                    </p:set>
                                  </p:childTnLst>
                                </p:cTn>
                              </p:par>
                              <p:par>
                                <p:cTn id="45" presetID="1" presetClass="mediacall" presetSubtype="0" fill="hold" nodeType="withEffect">
                                  <p:stCondLst>
                                    <p:cond delay="0"/>
                                  </p:stCondLst>
                                  <p:childTnLst>
                                    <p:cmd type="call" cmd="playFrom(0.0)">
                                      <p:cBhvr>
                                        <p:cTn id="46" dur="1044" fill="hold"/>
                                        <p:tgtEl>
                                          <p:spTgt spid="29"/>
                                        </p:tgtEl>
                                      </p:cBhvr>
                                    </p:cmd>
                                  </p:childTnLst>
                                </p:cTn>
                              </p:par>
                            </p:childTnLst>
                          </p:cTn>
                        </p:par>
                      </p:childTnLst>
                    </p:cTn>
                  </p:par>
                </p:childTnLst>
              </p:cTn>
              <p:nextCondLst>
                <p:cond evt="onClick" delay="0">
                  <p:tgtEl>
                    <p:spTgt spid="11"/>
                  </p:tgtEl>
                </p:cond>
              </p:nextCondLst>
            </p:seq>
            <p:seq concurrent="1" nextAc="seek">
              <p:cTn id="47" restart="whenNotActive" fill="hold" evtFilter="cancelBubble" nodeType="interactiveSeq">
                <p:stCondLst>
                  <p:cond evt="onClick" delay="0">
                    <p:tgtEl>
                      <p:spTgt spid="14"/>
                    </p:tgtEl>
                  </p:cond>
                </p:stCondLst>
                <p:endSync evt="end" delay="0">
                  <p:rtn val="all"/>
                </p:endSync>
                <p:childTnLst>
                  <p:par>
                    <p:cTn id="48" fill="hold">
                      <p:stCondLst>
                        <p:cond delay="0"/>
                      </p:stCondLst>
                      <p:childTnLst>
                        <p:par>
                          <p:cTn id="49" fill="hold">
                            <p:stCondLst>
                              <p:cond delay="0"/>
                            </p:stCondLst>
                            <p:childTnLst>
                              <p:par>
                                <p:cTn id="50" presetID="47" presetClass="exit" presetSubtype="0" fill="hold" nodeType="clickEffect">
                                  <p:stCondLst>
                                    <p:cond delay="0"/>
                                  </p:stCondLst>
                                  <p:childTnLst>
                                    <p:animEffect transition="out" filter="fade">
                                      <p:cBhvr>
                                        <p:cTn id="51" dur="1000"/>
                                        <p:tgtEl>
                                          <p:spTgt spid="14"/>
                                        </p:tgtEl>
                                      </p:cBhvr>
                                    </p:animEffect>
                                    <p:anim calcmode="lin" valueType="num">
                                      <p:cBhvr>
                                        <p:cTn id="52" dur="1000"/>
                                        <p:tgtEl>
                                          <p:spTgt spid="14"/>
                                        </p:tgtEl>
                                        <p:attrNameLst>
                                          <p:attrName>ppt_x</p:attrName>
                                        </p:attrNameLst>
                                      </p:cBhvr>
                                      <p:tavLst>
                                        <p:tav tm="0">
                                          <p:val>
                                            <p:strVal val="ppt_x"/>
                                          </p:val>
                                        </p:tav>
                                        <p:tav tm="100000">
                                          <p:val>
                                            <p:strVal val="ppt_x"/>
                                          </p:val>
                                        </p:tav>
                                      </p:tavLst>
                                    </p:anim>
                                    <p:anim calcmode="lin" valueType="num">
                                      <p:cBhvr>
                                        <p:cTn id="53" dur="1000"/>
                                        <p:tgtEl>
                                          <p:spTgt spid="14"/>
                                        </p:tgtEl>
                                        <p:attrNameLst>
                                          <p:attrName>ppt_y</p:attrName>
                                        </p:attrNameLst>
                                      </p:cBhvr>
                                      <p:tavLst>
                                        <p:tav tm="0">
                                          <p:val>
                                            <p:strVal val="ppt_y"/>
                                          </p:val>
                                        </p:tav>
                                        <p:tav tm="100000">
                                          <p:val>
                                            <p:strVal val="ppt_y-.1"/>
                                          </p:val>
                                        </p:tav>
                                      </p:tavLst>
                                    </p:anim>
                                    <p:set>
                                      <p:cBhvr>
                                        <p:cTn id="54" dur="1" fill="hold">
                                          <p:stCondLst>
                                            <p:cond delay="999"/>
                                          </p:stCondLst>
                                        </p:cTn>
                                        <p:tgtEl>
                                          <p:spTgt spid="14"/>
                                        </p:tgtEl>
                                        <p:attrNameLst>
                                          <p:attrName>style.visibility</p:attrName>
                                        </p:attrNameLst>
                                      </p:cBhvr>
                                      <p:to>
                                        <p:strVal val="hidden"/>
                                      </p:to>
                                    </p:set>
                                  </p:childTnLst>
                                </p:cTn>
                              </p:par>
                              <p:par>
                                <p:cTn id="55" presetID="1" presetClass="mediacall" presetSubtype="0" fill="hold" nodeType="withEffect">
                                  <p:stCondLst>
                                    <p:cond delay="0"/>
                                  </p:stCondLst>
                                  <p:childTnLst>
                                    <p:cmd type="call" cmd="playFrom(0.0)">
                                      <p:cBhvr>
                                        <p:cTn id="56" dur="1044" fill="hold"/>
                                        <p:tgtEl>
                                          <p:spTgt spid="27"/>
                                        </p:tgtEl>
                                      </p:cBhvr>
                                    </p:cmd>
                                  </p:childTnLst>
                                </p:cTn>
                              </p:par>
                            </p:childTnLst>
                          </p:cTn>
                        </p:par>
                      </p:childTnLst>
                    </p:cTn>
                  </p:par>
                </p:childTnLst>
              </p:cTn>
              <p:nextCondLst>
                <p:cond evt="onClick" delay="0">
                  <p:tgtEl>
                    <p:spTgt spid="14"/>
                  </p:tgtEl>
                </p:cond>
              </p:nextCondLst>
            </p:seq>
            <p:seq concurrent="1" nextAc="seek">
              <p:cTn id="57" restart="whenNotActive" fill="hold" evtFilter="cancelBubble" nodeType="interactiveSeq">
                <p:stCondLst>
                  <p:cond evt="onClick" delay="0">
                    <p:tgtEl>
                      <p:spTgt spid="17"/>
                    </p:tgtEl>
                  </p:cond>
                </p:stCondLst>
                <p:endSync evt="end" delay="0">
                  <p:rtn val="all"/>
                </p:endSync>
                <p:childTnLst>
                  <p:par>
                    <p:cTn id="58" fill="hold">
                      <p:stCondLst>
                        <p:cond delay="0"/>
                      </p:stCondLst>
                      <p:childTnLst>
                        <p:par>
                          <p:cTn id="59" fill="hold">
                            <p:stCondLst>
                              <p:cond delay="0"/>
                            </p:stCondLst>
                            <p:childTnLst>
                              <p:par>
                                <p:cTn id="60" presetID="47" presetClass="exit" presetSubtype="0" fill="hold" nodeType="clickEffect">
                                  <p:stCondLst>
                                    <p:cond delay="0"/>
                                  </p:stCondLst>
                                  <p:childTnLst>
                                    <p:animEffect transition="out" filter="fade">
                                      <p:cBhvr>
                                        <p:cTn id="61" dur="1000"/>
                                        <p:tgtEl>
                                          <p:spTgt spid="17"/>
                                        </p:tgtEl>
                                      </p:cBhvr>
                                    </p:animEffect>
                                    <p:anim calcmode="lin" valueType="num">
                                      <p:cBhvr>
                                        <p:cTn id="62" dur="1000"/>
                                        <p:tgtEl>
                                          <p:spTgt spid="17"/>
                                        </p:tgtEl>
                                        <p:attrNameLst>
                                          <p:attrName>ppt_x</p:attrName>
                                        </p:attrNameLst>
                                      </p:cBhvr>
                                      <p:tavLst>
                                        <p:tav tm="0">
                                          <p:val>
                                            <p:strVal val="ppt_x"/>
                                          </p:val>
                                        </p:tav>
                                        <p:tav tm="100000">
                                          <p:val>
                                            <p:strVal val="ppt_x"/>
                                          </p:val>
                                        </p:tav>
                                      </p:tavLst>
                                    </p:anim>
                                    <p:anim calcmode="lin" valueType="num">
                                      <p:cBhvr>
                                        <p:cTn id="63" dur="1000"/>
                                        <p:tgtEl>
                                          <p:spTgt spid="17"/>
                                        </p:tgtEl>
                                        <p:attrNameLst>
                                          <p:attrName>ppt_y</p:attrName>
                                        </p:attrNameLst>
                                      </p:cBhvr>
                                      <p:tavLst>
                                        <p:tav tm="0">
                                          <p:val>
                                            <p:strVal val="ppt_y"/>
                                          </p:val>
                                        </p:tav>
                                        <p:tav tm="100000">
                                          <p:val>
                                            <p:strVal val="ppt_y-.1"/>
                                          </p:val>
                                        </p:tav>
                                      </p:tavLst>
                                    </p:anim>
                                    <p:set>
                                      <p:cBhvr>
                                        <p:cTn id="64" dur="1" fill="hold">
                                          <p:stCondLst>
                                            <p:cond delay="999"/>
                                          </p:stCondLst>
                                        </p:cTn>
                                        <p:tgtEl>
                                          <p:spTgt spid="17"/>
                                        </p:tgtEl>
                                        <p:attrNameLst>
                                          <p:attrName>style.visibility</p:attrName>
                                        </p:attrNameLst>
                                      </p:cBhvr>
                                      <p:to>
                                        <p:strVal val="hidden"/>
                                      </p:to>
                                    </p:set>
                                  </p:childTnLst>
                                </p:cTn>
                              </p:par>
                              <p:par>
                                <p:cTn id="65" presetID="1" presetClass="mediacall" presetSubtype="0" fill="hold" nodeType="withEffect">
                                  <p:stCondLst>
                                    <p:cond delay="0"/>
                                  </p:stCondLst>
                                  <p:childTnLst>
                                    <p:cmd type="call" cmd="playFrom(0.0)">
                                      <p:cBhvr>
                                        <p:cTn id="66" dur="1044" fill="hold"/>
                                        <p:tgtEl>
                                          <p:spTgt spid="27"/>
                                        </p:tgtEl>
                                      </p:cBhvr>
                                    </p:cmd>
                                  </p:childTnLst>
                                </p:cTn>
                              </p:par>
                            </p:childTnLst>
                          </p:cTn>
                        </p:par>
                      </p:childTnLst>
                    </p:cTn>
                  </p:par>
                </p:childTnLst>
              </p:cTn>
              <p:nextCondLst>
                <p:cond evt="onClick" delay="0">
                  <p:tgtEl>
                    <p:spTgt spid="17"/>
                  </p:tgtEl>
                </p:cond>
              </p:nextCondLst>
            </p:seq>
            <p:seq concurrent="1" nextAc="seek">
              <p:cTn id="67" restart="whenNotActive" fill="hold" evtFilter="cancelBubble" nodeType="interactiveSeq">
                <p:stCondLst>
                  <p:cond evt="onClick" delay="0">
                    <p:tgtEl>
                      <p:spTgt spid="24"/>
                    </p:tgtEl>
                  </p:cond>
                </p:stCondLst>
                <p:endSync evt="end" delay="0">
                  <p:rtn val="all"/>
                </p:endSync>
                <p:childTnLst>
                  <p:par>
                    <p:cTn id="68" fill="hold">
                      <p:stCondLst>
                        <p:cond delay="0"/>
                      </p:stCondLst>
                      <p:childTnLst>
                        <p:par>
                          <p:cTn id="69" fill="hold">
                            <p:stCondLst>
                              <p:cond delay="0"/>
                            </p:stCondLst>
                            <p:childTnLst>
                              <p:par>
                                <p:cTn id="70" presetID="32" presetClass="emph" presetSubtype="0" fill="hold" nodeType="withEffect">
                                  <p:stCondLst>
                                    <p:cond delay="250"/>
                                  </p:stCondLst>
                                  <p:childTnLst>
                                    <p:animRot by="120000">
                                      <p:cBhvr>
                                        <p:cTn id="71" dur="100" fill="hold">
                                          <p:stCondLst>
                                            <p:cond delay="0"/>
                                          </p:stCondLst>
                                        </p:cTn>
                                        <p:tgtEl>
                                          <p:spTgt spid="24"/>
                                        </p:tgtEl>
                                        <p:attrNameLst>
                                          <p:attrName>r</p:attrName>
                                        </p:attrNameLst>
                                      </p:cBhvr>
                                    </p:animRot>
                                    <p:animRot by="-240000">
                                      <p:cBhvr>
                                        <p:cTn id="72" dur="200" fill="hold">
                                          <p:stCondLst>
                                            <p:cond delay="200"/>
                                          </p:stCondLst>
                                        </p:cTn>
                                        <p:tgtEl>
                                          <p:spTgt spid="24"/>
                                        </p:tgtEl>
                                        <p:attrNameLst>
                                          <p:attrName>r</p:attrName>
                                        </p:attrNameLst>
                                      </p:cBhvr>
                                    </p:animRot>
                                    <p:animRot by="240000">
                                      <p:cBhvr>
                                        <p:cTn id="73" dur="200" fill="hold">
                                          <p:stCondLst>
                                            <p:cond delay="400"/>
                                          </p:stCondLst>
                                        </p:cTn>
                                        <p:tgtEl>
                                          <p:spTgt spid="24"/>
                                        </p:tgtEl>
                                        <p:attrNameLst>
                                          <p:attrName>r</p:attrName>
                                        </p:attrNameLst>
                                      </p:cBhvr>
                                    </p:animRot>
                                    <p:animRot by="-240000">
                                      <p:cBhvr>
                                        <p:cTn id="74" dur="200" fill="hold">
                                          <p:stCondLst>
                                            <p:cond delay="600"/>
                                          </p:stCondLst>
                                        </p:cTn>
                                        <p:tgtEl>
                                          <p:spTgt spid="24"/>
                                        </p:tgtEl>
                                        <p:attrNameLst>
                                          <p:attrName>r</p:attrName>
                                        </p:attrNameLst>
                                      </p:cBhvr>
                                    </p:animRot>
                                    <p:animRot by="120000">
                                      <p:cBhvr>
                                        <p:cTn id="75" dur="200" fill="hold">
                                          <p:stCondLst>
                                            <p:cond delay="800"/>
                                          </p:stCondLst>
                                        </p:cTn>
                                        <p:tgtEl>
                                          <p:spTgt spid="24"/>
                                        </p:tgtEl>
                                        <p:attrNameLst>
                                          <p:attrName>r</p:attrName>
                                        </p:attrNameLst>
                                      </p:cBhvr>
                                    </p:animRot>
                                  </p:childTnLst>
                                </p:cTn>
                              </p:par>
                              <p:par>
                                <p:cTn id="76" presetID="1" presetClass="mediacall" presetSubtype="0" fill="hold" nodeType="withEffect">
                                  <p:stCondLst>
                                    <p:cond delay="250"/>
                                  </p:stCondLst>
                                  <p:childTnLst>
                                    <p:cmd type="call" cmd="playFrom(0.0)">
                                      <p:cBhvr>
                                        <p:cTn id="77" dur="4214" fill="hold"/>
                                        <p:tgtEl>
                                          <p:spTgt spid="30"/>
                                        </p:tgtEl>
                                      </p:cBhvr>
                                    </p:cmd>
                                  </p:childTnLst>
                                </p:cTn>
                              </p:par>
                              <p:par>
                                <p:cTn id="78" presetID="14" presetClass="entr" presetSubtype="10" fill="hold" nodeType="withEffect">
                                  <p:stCondLst>
                                    <p:cond delay="250"/>
                                  </p:stCondLst>
                                  <p:childTnLst>
                                    <p:set>
                                      <p:cBhvr>
                                        <p:cTn id="79" dur="1" fill="hold">
                                          <p:stCondLst>
                                            <p:cond delay="0"/>
                                          </p:stCondLst>
                                        </p:cTn>
                                        <p:tgtEl>
                                          <p:spTgt spid="23"/>
                                        </p:tgtEl>
                                        <p:attrNameLst>
                                          <p:attrName>style.visibility</p:attrName>
                                        </p:attrNameLst>
                                      </p:cBhvr>
                                      <p:to>
                                        <p:strVal val="visible"/>
                                      </p:to>
                                    </p:set>
                                    <p:animEffect transition="in" filter="randombar(horizontal)">
                                      <p:cBhvr>
                                        <p:cTn id="80" dur="500"/>
                                        <p:tgtEl>
                                          <p:spTgt spid="23"/>
                                        </p:tgtEl>
                                      </p:cBhvr>
                                    </p:animEffect>
                                  </p:childTnLst>
                                </p:cTn>
                              </p:par>
                            </p:childTnLst>
                          </p:cTn>
                        </p:par>
                      </p:childTnLst>
                    </p:cTn>
                  </p:par>
                </p:childTnLst>
              </p:cTn>
              <p:nextCondLst>
                <p:cond evt="onClick" delay="0">
                  <p:tgtEl>
                    <p:spTgt spid="24"/>
                  </p:tgtEl>
                </p:cond>
              </p:nextCondLst>
            </p:seq>
            <p:audio>
              <p:cMediaNode vol="80000">
                <p:cTn id="81" fill="hold" display="0">
                  <p:stCondLst>
                    <p:cond delay="indefinite"/>
                  </p:stCondLst>
                  <p:endCondLst>
                    <p:cond evt="onStopAudio" delay="0">
                      <p:tgtEl>
                        <p:sldTgt/>
                      </p:tgtEl>
                    </p:cond>
                  </p:endCondLst>
                </p:cTn>
                <p:tgtEl>
                  <p:spTgt spid="27"/>
                </p:tgtEl>
              </p:cMediaNode>
            </p:audio>
            <p:audio>
              <p:cMediaNode vol="80000">
                <p:cTn id="82" fill="hold" display="0">
                  <p:stCondLst>
                    <p:cond delay="indefinite"/>
                  </p:stCondLst>
                  <p:endCondLst>
                    <p:cond evt="onStopAudio" delay="0">
                      <p:tgtEl>
                        <p:sldTgt/>
                      </p:tgtEl>
                    </p:cond>
                  </p:endCondLst>
                </p:cTn>
                <p:tgtEl>
                  <p:spTgt spid="29"/>
                </p:tgtEl>
              </p:cMediaNode>
            </p:audio>
            <p:audio>
              <p:cMediaNode vol="80000">
                <p:cTn id="83" fill="hold" display="0">
                  <p:stCondLst>
                    <p:cond delay="indefinite"/>
                  </p:stCondLst>
                  <p:endCondLst>
                    <p:cond evt="onStopAudio" delay="0">
                      <p:tgtEl>
                        <p:sldTgt/>
                      </p:tgtEl>
                    </p:cond>
                  </p:endCondLst>
                </p:cTn>
                <p:tgtEl>
                  <p:spTgt spid="30"/>
                </p:tgtEl>
              </p:cMediaNode>
            </p:audio>
            <p:audio>
              <p:cMediaNode vol="80000">
                <p:cTn id="84" fill="hold" display="0">
                  <p:stCondLst>
                    <p:cond delay="indefinite"/>
                  </p:stCondLst>
                  <p:endCondLst>
                    <p:cond evt="onStopAudio" delay="0">
                      <p:tgtEl>
                        <p:sldTgt/>
                      </p:tgtEl>
                    </p:cond>
                  </p:endCondLst>
                </p:cTn>
                <p:tgtEl>
                  <p:spTgt spid="31"/>
                </p:tgtEl>
              </p:cMediaNode>
            </p:audio>
            <p:video>
              <p:cMediaNode vol="100000">
                <p:cTn id="85" fill="hold" display="0">
                  <p:stCondLst>
                    <p:cond delay="indefinite"/>
                  </p:stCondLst>
                </p:cTn>
                <p:tgtEl>
                  <p:spTgt spid="32"/>
                </p:tgtEl>
              </p:cMediaNode>
            </p:video>
            <p:seq concurrent="1" nextAc="seek">
              <p:cTn id="86" restart="whenNotActive" fill="hold" evtFilter="cancelBubble" nodeType="interactiveSeq">
                <p:stCondLst>
                  <p:cond evt="onClick" delay="0">
                    <p:tgtEl>
                      <p:spTgt spid="32"/>
                    </p:tgtEl>
                  </p:cond>
                </p:stCondLst>
                <p:endSync evt="end" delay="0">
                  <p:rtn val="all"/>
                </p:endSync>
                <p:childTnLst>
                  <p:par>
                    <p:cTn id="87" fill="hold">
                      <p:stCondLst>
                        <p:cond delay="0"/>
                      </p:stCondLst>
                      <p:childTnLst>
                        <p:par>
                          <p:cTn id="88" fill="hold">
                            <p:stCondLst>
                              <p:cond delay="0"/>
                            </p:stCondLst>
                            <p:childTnLst>
                              <p:par>
                                <p:cTn id="89" presetID="2" presetClass="mediacall" presetSubtype="0" fill="hold" nodeType="clickEffect">
                                  <p:stCondLst>
                                    <p:cond delay="0"/>
                                  </p:stCondLst>
                                  <p:childTnLst>
                                    <p:cmd type="call" cmd="togglePause">
                                      <p:cBhvr>
                                        <p:cTn id="90" dur="1" fill="hold"/>
                                        <p:tgtEl>
                                          <p:spTgt spid="32"/>
                                        </p:tgtEl>
                                      </p:cBhvr>
                                    </p:cmd>
                                  </p:childTnLst>
                                </p:cTn>
                              </p:par>
                            </p:childTnLst>
                          </p:cTn>
                        </p:par>
                      </p:childTnLst>
                    </p:cTn>
                  </p:par>
                </p:childTnLst>
              </p:cTn>
              <p:nextCondLst>
                <p:cond evt="onClick" delay="0">
                  <p:tgtEl>
                    <p:spTgt spid="32"/>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l="-2705" t="-10871" b="-10777"/>
            </a:stretch>
          </a:blipFill>
        </p:spPr>
        <p:txBody>
          <a:bodyPr/>
          <a:lstStyle/>
          <a:p>
            <a:pPr defTabSz="609630"/>
            <a:endParaRPr lang="en-US" sz="1200">
              <a:solidFill>
                <a:prstClr val="black"/>
              </a:solidFill>
              <a:latin typeface="Calibri"/>
            </a:endParaRPr>
          </a:p>
        </p:txBody>
      </p:sp>
      <p:sp>
        <p:nvSpPr>
          <p:cNvPr id="32" name="Freeform 2">
            <a:extLst>
              <a:ext uri="{FF2B5EF4-FFF2-40B4-BE49-F238E27FC236}">
                <a16:creationId xmlns:a16="http://schemas.microsoft.com/office/drawing/2014/main" id="{A0C1278A-10CF-4F4F-1ADC-FC28274E670F}"/>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a:stretch>
          </a:blipFill>
        </p:spPr>
        <p:txBody>
          <a:bodyPr/>
          <a:lstStyle/>
          <a:p>
            <a:pPr defTabSz="609630"/>
            <a:endParaRPr lang="en-US" sz="1200">
              <a:solidFill>
                <a:prstClr val="black"/>
              </a:solidFill>
              <a:latin typeface="Calibri"/>
            </a:endParaRPr>
          </a:p>
        </p:txBody>
      </p:sp>
      <p:sp>
        <p:nvSpPr>
          <p:cNvPr id="33" name="Freeform 4">
            <a:extLst>
              <a:ext uri="{FF2B5EF4-FFF2-40B4-BE49-F238E27FC236}">
                <a16:creationId xmlns:a16="http://schemas.microsoft.com/office/drawing/2014/main" id="{865E1952-11BF-4BEF-FC13-ED774E21F8E2}"/>
              </a:ext>
            </a:extLst>
          </p:cNvPr>
          <p:cNvSpPr/>
          <p:nvPr/>
        </p:nvSpPr>
        <p:spPr>
          <a:xfrm>
            <a:off x="0" y="0"/>
            <a:ext cx="4631885" cy="320021"/>
          </a:xfrm>
          <a:custGeom>
            <a:avLst/>
            <a:gdLst/>
            <a:ahLst/>
            <a:cxnLst/>
            <a:rect l="l" t="t" r="r" b="b"/>
            <a:pathLst>
              <a:path w="6947827" h="480032">
                <a:moveTo>
                  <a:pt x="0" y="0"/>
                </a:moveTo>
                <a:lnTo>
                  <a:pt x="6947827" y="0"/>
                </a:lnTo>
                <a:lnTo>
                  <a:pt x="6947827" y="480032"/>
                </a:lnTo>
                <a:lnTo>
                  <a:pt x="0" y="4800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30"/>
            <a:endParaRPr lang="en-US" sz="1200">
              <a:solidFill>
                <a:prstClr val="black"/>
              </a:solidFill>
              <a:latin typeface="Calibri"/>
            </a:endParaRPr>
          </a:p>
        </p:txBody>
      </p:sp>
      <p:sp>
        <p:nvSpPr>
          <p:cNvPr id="34" name="Freeform 5">
            <a:extLst>
              <a:ext uri="{FF2B5EF4-FFF2-40B4-BE49-F238E27FC236}">
                <a16:creationId xmlns:a16="http://schemas.microsoft.com/office/drawing/2014/main" id="{D0D95A67-FB00-D6F1-7CC1-5DF70C5D6931}"/>
              </a:ext>
            </a:extLst>
          </p:cNvPr>
          <p:cNvSpPr/>
          <p:nvPr/>
        </p:nvSpPr>
        <p:spPr>
          <a:xfrm>
            <a:off x="7560116" y="6518329"/>
            <a:ext cx="4631885" cy="339671"/>
          </a:xfrm>
          <a:custGeom>
            <a:avLst/>
            <a:gdLst/>
            <a:ahLst/>
            <a:cxnLst/>
            <a:rect l="l" t="t" r="r" b="b"/>
            <a:pathLst>
              <a:path w="6947827" h="509507">
                <a:moveTo>
                  <a:pt x="0" y="0"/>
                </a:moveTo>
                <a:lnTo>
                  <a:pt x="6947827" y="0"/>
                </a:lnTo>
                <a:lnTo>
                  <a:pt x="6947827" y="509507"/>
                </a:lnTo>
                <a:lnTo>
                  <a:pt x="0" y="5095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609630"/>
            <a:endParaRPr lang="en-US" sz="1200">
              <a:solidFill>
                <a:prstClr val="black"/>
              </a:solidFill>
              <a:latin typeface="Calibri"/>
            </a:endParaRPr>
          </a:p>
        </p:txBody>
      </p:sp>
      <p:sp>
        <p:nvSpPr>
          <p:cNvPr id="35" name="Freeform 6">
            <a:extLst>
              <a:ext uri="{FF2B5EF4-FFF2-40B4-BE49-F238E27FC236}">
                <a16:creationId xmlns:a16="http://schemas.microsoft.com/office/drawing/2014/main" id="{DDB637FC-0CB1-158D-5561-4BFC13AB2EA0}"/>
              </a:ext>
            </a:extLst>
          </p:cNvPr>
          <p:cNvSpPr/>
          <p:nvPr/>
        </p:nvSpPr>
        <p:spPr>
          <a:xfrm>
            <a:off x="1473200" y="533400"/>
            <a:ext cx="9109629" cy="3063113"/>
          </a:xfrm>
          <a:custGeom>
            <a:avLst/>
            <a:gdLst/>
            <a:ahLst/>
            <a:cxnLst/>
            <a:rect l="l" t="t" r="r" b="b"/>
            <a:pathLst>
              <a:path w="13664444" h="4594669">
                <a:moveTo>
                  <a:pt x="0" y="0"/>
                </a:moveTo>
                <a:lnTo>
                  <a:pt x="13664444" y="0"/>
                </a:lnTo>
                <a:lnTo>
                  <a:pt x="13664444" y="4594669"/>
                </a:lnTo>
                <a:lnTo>
                  <a:pt x="0" y="459466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609630"/>
            <a:endParaRPr lang="en-US" sz="1200">
              <a:solidFill>
                <a:prstClr val="black"/>
              </a:solidFill>
              <a:latin typeface="Calibri"/>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5EEE8F0-6FBB-B84E-8B0D-12DF3F990318}"/>
                  </a:ext>
                </a:extLst>
              </p:cNvPr>
              <p:cNvSpPr txBox="1"/>
              <p:nvPr/>
            </p:nvSpPr>
            <p:spPr>
              <a:xfrm>
                <a:off x="2957286" y="1110343"/>
                <a:ext cx="6197600" cy="1920077"/>
              </a:xfrm>
              <a:prstGeom prst="rect">
                <a:avLst/>
              </a:prstGeom>
              <a:noFill/>
            </p:spPr>
            <p:txBody>
              <a:bodyPr wrap="square" lIns="0" tIns="0" rIns="0" bIns="0" rtlCol="0">
                <a:spAutoFit/>
              </a:bodyPr>
              <a:lstStyle/>
              <a:p>
                <a:pPr algn="ctr" defTabSz="609630">
                  <a:defRPr/>
                </a:pPr>
                <a:r>
                  <a:rPr lang="en-US" sz="3200" dirty="0">
                    <a:solidFill>
                      <a:srgbClr val="15F4FD"/>
                    </a:solidFill>
                    <a:latin typeface="Cambria" panose="02040503050406030204" pitchFamily="18" charset="0"/>
                    <a:ea typeface="Cambria" panose="02040503050406030204" pitchFamily="18" charset="0"/>
                  </a:rPr>
                  <a:t>Chuyển </a:t>
                </a:r>
                <a:r>
                  <a:rPr lang="en-US" sz="3200" dirty="0" err="1">
                    <a:solidFill>
                      <a:srgbClr val="15F4FD"/>
                    </a:solidFill>
                    <a:latin typeface="Cambria" panose="02040503050406030204" pitchFamily="18" charset="0"/>
                    <a:ea typeface="Cambria" panose="02040503050406030204" pitchFamily="18" charset="0"/>
                  </a:rPr>
                  <a:t>phân</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số</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thập</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phân</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thành</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số</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thập</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phân</a:t>
                </a:r>
                <a:r>
                  <a:rPr lang="en-US" sz="3200" dirty="0">
                    <a:solidFill>
                      <a:srgbClr val="15F4FD"/>
                    </a:solidFill>
                    <a:latin typeface="Cambria" panose="02040503050406030204" pitchFamily="18" charset="0"/>
                    <a:ea typeface="Cambria" panose="02040503050406030204" pitchFamily="18" charset="0"/>
                  </a:rPr>
                  <a:t>:</a:t>
                </a:r>
              </a:p>
              <a:p>
                <a:pPr algn="ctr" defTabSz="609630">
                  <a:defRPr/>
                </a:pPr>
                <a14:m>
                  <m:oMathPara xmlns:m="http://schemas.openxmlformats.org/officeDocument/2006/math">
                    <m:oMathParaPr>
                      <m:jc m:val="centerGroup"/>
                    </m:oMathParaPr>
                    <m:oMath xmlns:m="http://schemas.openxmlformats.org/officeDocument/2006/math">
                      <m:f>
                        <m:fPr>
                          <m:ctrlPr>
                            <a:rPr lang="en-US" sz="3200" i="1">
                              <a:solidFill>
                                <a:schemeClr val="bg1"/>
                              </a:solidFill>
                              <a:latin typeface="Cambria Math" panose="02040503050406030204" pitchFamily="18" charset="0"/>
                            </a:rPr>
                          </m:ctrlPr>
                        </m:fPr>
                        <m:num>
                          <m:r>
                            <a:rPr lang="en-US" sz="3200" i="1">
                              <a:solidFill>
                                <a:schemeClr val="bg1"/>
                              </a:solidFill>
                              <a:latin typeface="Cambria Math" panose="02040503050406030204" pitchFamily="18" charset="0"/>
                            </a:rPr>
                            <m:t>225</m:t>
                          </m:r>
                        </m:num>
                        <m:den>
                          <m:r>
                            <a:rPr lang="en-US" sz="3200" i="1">
                              <a:solidFill>
                                <a:schemeClr val="bg1"/>
                              </a:solidFill>
                              <a:latin typeface="Cambria Math" panose="02040503050406030204" pitchFamily="18" charset="0"/>
                            </a:rPr>
                            <m:t>100</m:t>
                          </m:r>
                        </m:den>
                      </m:f>
                    </m:oMath>
                  </m:oMathPara>
                </a14:m>
                <a:endParaRPr lang="en-US" sz="3200" dirty="0">
                  <a:solidFill>
                    <a:srgbClr val="15F4FD"/>
                  </a:solidFill>
                  <a:latin typeface="Cambria" panose="02040503050406030204" pitchFamily="18" charset="0"/>
                  <a:ea typeface="Cambria" panose="02040503050406030204" pitchFamily="18" charset="0"/>
                </a:endParaRPr>
              </a:p>
            </p:txBody>
          </p:sp>
        </mc:Choice>
        <mc:Fallback xmlns="">
          <p:sp>
            <p:nvSpPr>
              <p:cNvPr id="36" name="TextBox 35">
                <a:extLst>
                  <a:ext uri="{FF2B5EF4-FFF2-40B4-BE49-F238E27FC236}">
                    <a16:creationId xmlns:a16="http://schemas.microsoft.com/office/drawing/2014/main" id="{15EEE8F0-6FBB-B84E-8B0D-12DF3F990318}"/>
                  </a:ext>
                </a:extLst>
              </p:cNvPr>
              <p:cNvSpPr txBox="1">
                <a:spLocks noRot="1" noChangeAspect="1" noMove="1" noResize="1" noEditPoints="1" noAdjustHandles="1" noChangeArrowheads="1" noChangeShapeType="1" noTextEdit="1"/>
              </p:cNvSpPr>
              <p:nvPr/>
            </p:nvSpPr>
            <p:spPr>
              <a:xfrm>
                <a:off x="2957286" y="1110343"/>
                <a:ext cx="6197600" cy="1920077"/>
              </a:xfrm>
              <a:prstGeom prst="rect">
                <a:avLst/>
              </a:prstGeom>
              <a:blipFill>
                <a:blip r:embed="rId17"/>
                <a:stretch>
                  <a:fillRect l="-3638" t="-6349" r="-3638"/>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76FF2DA1-6D98-3EE6-F55A-DD70FB39B2A2}"/>
              </a:ext>
            </a:extLst>
          </p:cNvPr>
          <p:cNvGrpSpPr/>
          <p:nvPr/>
        </p:nvGrpSpPr>
        <p:grpSpPr>
          <a:xfrm>
            <a:off x="7467600" y="5308600"/>
            <a:ext cx="3352800" cy="1270000"/>
            <a:chOff x="1775751" y="4816549"/>
            <a:chExt cx="4038600" cy="1368075"/>
          </a:xfrm>
        </p:grpSpPr>
        <p:sp>
          <p:nvSpPr>
            <p:cNvPr id="38" name="Freeform 3">
              <a:extLst>
                <a:ext uri="{FF2B5EF4-FFF2-40B4-BE49-F238E27FC236}">
                  <a16:creationId xmlns:a16="http://schemas.microsoft.com/office/drawing/2014/main" id="{13DB757C-AB70-B6B5-A49D-AC95B16FBAB2}"/>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8"/>
              <a:stretch>
                <a:fillRect/>
              </a:stretch>
            </a:blipFill>
          </p:spPr>
          <p:txBody>
            <a:bodyPr/>
            <a:lstStyle/>
            <a:p>
              <a:pPr defTabSz="609630">
                <a:defRPr/>
              </a:pPr>
              <a:endParaRPr lang="en-US" sz="1600">
                <a:solidFill>
                  <a:prstClr val="black"/>
                </a:solidFill>
                <a:latin typeface="Cambria" panose="02040503050406030204" pitchFamily="18" charset="0"/>
                <a:ea typeface="Cambria" panose="02040503050406030204" pitchFamily="18" charset="0"/>
              </a:endParaRPr>
            </a:p>
          </p:txBody>
        </p:sp>
        <p:sp>
          <p:nvSpPr>
            <p:cNvPr id="39" name="TextBox 38">
              <a:extLst>
                <a:ext uri="{FF2B5EF4-FFF2-40B4-BE49-F238E27FC236}">
                  <a16:creationId xmlns:a16="http://schemas.microsoft.com/office/drawing/2014/main" id="{239BC1B2-0E3B-FBEB-A6AF-C46F4AE76CA2}"/>
                </a:ext>
              </a:extLst>
            </p:cNvPr>
            <p:cNvSpPr txBox="1"/>
            <p:nvPr/>
          </p:nvSpPr>
          <p:spPr>
            <a:xfrm>
              <a:off x="2523373" y="5253184"/>
              <a:ext cx="2372746" cy="453042"/>
            </a:xfrm>
            <a:prstGeom prst="rect">
              <a:avLst/>
            </a:prstGeom>
            <a:noFill/>
          </p:spPr>
          <p:txBody>
            <a:bodyPr wrap="square">
              <a:spAutoFit/>
            </a:bodyPr>
            <a:lstStyle/>
            <a:p>
              <a:pPr defTabSz="609630">
                <a:defRPr/>
              </a:pPr>
              <a:r>
                <a:rPr lang="en-US" sz="2133" dirty="0">
                  <a:solidFill>
                    <a:prstClr val="white"/>
                  </a:solidFill>
                  <a:latin typeface="Cambria" panose="02040503050406030204" pitchFamily="18" charset="0"/>
                  <a:ea typeface="Cambria" panose="02040503050406030204" pitchFamily="18" charset="0"/>
                </a:rPr>
                <a:t>D. 0,25</a:t>
              </a:r>
            </a:p>
          </p:txBody>
        </p:sp>
      </p:grpSp>
      <p:grpSp>
        <p:nvGrpSpPr>
          <p:cNvPr id="40" name="Group 39">
            <a:extLst>
              <a:ext uri="{FF2B5EF4-FFF2-40B4-BE49-F238E27FC236}">
                <a16:creationId xmlns:a16="http://schemas.microsoft.com/office/drawing/2014/main" id="{B0AB1E13-A6F2-1E22-4C19-12C1887463BE}"/>
              </a:ext>
            </a:extLst>
          </p:cNvPr>
          <p:cNvGrpSpPr/>
          <p:nvPr/>
        </p:nvGrpSpPr>
        <p:grpSpPr>
          <a:xfrm>
            <a:off x="7416800" y="3784600"/>
            <a:ext cx="3352800" cy="1270000"/>
            <a:chOff x="1775751" y="4816549"/>
            <a:chExt cx="4038600" cy="1368075"/>
          </a:xfrm>
        </p:grpSpPr>
        <p:sp>
          <p:nvSpPr>
            <p:cNvPr id="41" name="Freeform 3">
              <a:extLst>
                <a:ext uri="{FF2B5EF4-FFF2-40B4-BE49-F238E27FC236}">
                  <a16:creationId xmlns:a16="http://schemas.microsoft.com/office/drawing/2014/main" id="{2A095212-E038-AFDD-7945-1D6D8B160CDC}"/>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8"/>
              <a:stretch>
                <a:fillRect/>
              </a:stretch>
            </a:blipFill>
          </p:spPr>
          <p:txBody>
            <a:bodyPr/>
            <a:lstStyle/>
            <a:p>
              <a:pPr defTabSz="609630">
                <a:defRPr/>
              </a:pPr>
              <a:endParaRPr lang="en-US" sz="1600">
                <a:solidFill>
                  <a:prstClr val="black"/>
                </a:solidFill>
                <a:latin typeface="Cambria" panose="02040503050406030204" pitchFamily="18" charset="0"/>
                <a:ea typeface="Cambria" panose="02040503050406030204" pitchFamily="18" charset="0"/>
              </a:endParaRPr>
            </a:p>
          </p:txBody>
        </p:sp>
        <p:sp>
          <p:nvSpPr>
            <p:cNvPr id="42" name="TextBox 41">
              <a:extLst>
                <a:ext uri="{FF2B5EF4-FFF2-40B4-BE49-F238E27FC236}">
                  <a16:creationId xmlns:a16="http://schemas.microsoft.com/office/drawing/2014/main" id="{51D964AC-6A17-31AF-5A64-DDC31955F4BC}"/>
                </a:ext>
              </a:extLst>
            </p:cNvPr>
            <p:cNvSpPr txBox="1"/>
            <p:nvPr/>
          </p:nvSpPr>
          <p:spPr>
            <a:xfrm>
              <a:off x="2523373" y="5253184"/>
              <a:ext cx="2372746" cy="453042"/>
            </a:xfrm>
            <a:prstGeom prst="rect">
              <a:avLst/>
            </a:prstGeom>
            <a:noFill/>
          </p:spPr>
          <p:txBody>
            <a:bodyPr wrap="square">
              <a:spAutoFit/>
            </a:bodyPr>
            <a:lstStyle/>
            <a:p>
              <a:pPr defTabSz="609630">
                <a:defRPr/>
              </a:pPr>
              <a:r>
                <a:rPr lang="en-US" sz="2133" dirty="0">
                  <a:solidFill>
                    <a:prstClr val="white"/>
                  </a:solidFill>
                  <a:latin typeface="Cambria" panose="02040503050406030204" pitchFamily="18" charset="0"/>
                  <a:ea typeface="Cambria" panose="02040503050406030204" pitchFamily="18" charset="0"/>
                </a:rPr>
                <a:t>C. 22,5</a:t>
              </a:r>
            </a:p>
          </p:txBody>
        </p:sp>
      </p:grpSp>
      <p:grpSp>
        <p:nvGrpSpPr>
          <p:cNvPr id="43" name="Group 42">
            <a:extLst>
              <a:ext uri="{FF2B5EF4-FFF2-40B4-BE49-F238E27FC236}">
                <a16:creationId xmlns:a16="http://schemas.microsoft.com/office/drawing/2014/main" id="{7EF4037D-735A-3655-4D38-C6D31E9EE010}"/>
              </a:ext>
            </a:extLst>
          </p:cNvPr>
          <p:cNvGrpSpPr/>
          <p:nvPr/>
        </p:nvGrpSpPr>
        <p:grpSpPr>
          <a:xfrm>
            <a:off x="609600" y="5410200"/>
            <a:ext cx="3352800" cy="1270000"/>
            <a:chOff x="1775751" y="4816549"/>
            <a:chExt cx="4038600" cy="1368075"/>
          </a:xfrm>
        </p:grpSpPr>
        <p:sp>
          <p:nvSpPr>
            <p:cNvPr id="44" name="Freeform 3">
              <a:extLst>
                <a:ext uri="{FF2B5EF4-FFF2-40B4-BE49-F238E27FC236}">
                  <a16:creationId xmlns:a16="http://schemas.microsoft.com/office/drawing/2014/main" id="{D8A3C72E-6BBE-69B4-EE7B-5136DA8CC252}"/>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8"/>
              <a:stretch>
                <a:fillRect/>
              </a:stretch>
            </a:blipFill>
          </p:spPr>
          <p:txBody>
            <a:bodyPr/>
            <a:lstStyle/>
            <a:p>
              <a:pPr defTabSz="609630">
                <a:defRPr/>
              </a:pPr>
              <a:endParaRPr lang="en-US" sz="1600">
                <a:solidFill>
                  <a:prstClr val="black"/>
                </a:solidFill>
                <a:latin typeface="Cambria" panose="02040503050406030204" pitchFamily="18" charset="0"/>
                <a:ea typeface="Cambria" panose="02040503050406030204" pitchFamily="18" charset="0"/>
              </a:endParaRPr>
            </a:p>
          </p:txBody>
        </p:sp>
        <p:sp>
          <p:nvSpPr>
            <p:cNvPr id="45" name="TextBox 44">
              <a:extLst>
                <a:ext uri="{FF2B5EF4-FFF2-40B4-BE49-F238E27FC236}">
                  <a16:creationId xmlns:a16="http://schemas.microsoft.com/office/drawing/2014/main" id="{DFA4CA41-D64D-343C-9B16-D607AA6D4EE8}"/>
                </a:ext>
              </a:extLst>
            </p:cNvPr>
            <p:cNvSpPr txBox="1"/>
            <p:nvPr/>
          </p:nvSpPr>
          <p:spPr>
            <a:xfrm>
              <a:off x="2523373" y="5253184"/>
              <a:ext cx="2372746" cy="453042"/>
            </a:xfrm>
            <a:prstGeom prst="rect">
              <a:avLst/>
            </a:prstGeom>
            <a:noFill/>
          </p:spPr>
          <p:txBody>
            <a:bodyPr wrap="square">
              <a:spAutoFit/>
            </a:bodyPr>
            <a:lstStyle/>
            <a:p>
              <a:pPr defTabSz="609630">
                <a:defRPr/>
              </a:pPr>
              <a:r>
                <a:rPr lang="en-US" sz="2133" dirty="0">
                  <a:solidFill>
                    <a:prstClr val="white"/>
                  </a:solidFill>
                  <a:latin typeface="Cambria" panose="02040503050406030204" pitchFamily="18" charset="0"/>
                  <a:ea typeface="Cambria" panose="02040503050406030204" pitchFamily="18" charset="0"/>
                </a:rPr>
                <a:t>B. 2,025</a:t>
              </a:r>
            </a:p>
          </p:txBody>
        </p:sp>
      </p:grpSp>
      <p:sp>
        <p:nvSpPr>
          <p:cNvPr id="46" name="Freeform 2">
            <a:extLst>
              <a:ext uri="{FF2B5EF4-FFF2-40B4-BE49-F238E27FC236}">
                <a16:creationId xmlns:a16="http://schemas.microsoft.com/office/drawing/2014/main" id="{0D02735D-FD9B-9608-A7B2-F561EFD2FFB3}"/>
              </a:ext>
            </a:extLst>
          </p:cNvPr>
          <p:cNvSpPr/>
          <p:nvPr/>
        </p:nvSpPr>
        <p:spPr>
          <a:xfrm>
            <a:off x="4114800" y="3378200"/>
            <a:ext cx="3135086" cy="27432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defTabSz="609630"/>
            <a:endParaRPr lang="en-US" sz="1200">
              <a:solidFill>
                <a:prstClr val="black"/>
              </a:solidFill>
              <a:latin typeface="Calibri"/>
            </a:endParaRPr>
          </a:p>
        </p:txBody>
      </p:sp>
      <p:grpSp>
        <p:nvGrpSpPr>
          <p:cNvPr id="47" name="Group 46">
            <a:extLst>
              <a:ext uri="{FF2B5EF4-FFF2-40B4-BE49-F238E27FC236}">
                <a16:creationId xmlns:a16="http://schemas.microsoft.com/office/drawing/2014/main" id="{47999321-D37E-2B92-3E4D-E4E75AAF43F0}"/>
              </a:ext>
            </a:extLst>
          </p:cNvPr>
          <p:cNvGrpSpPr/>
          <p:nvPr/>
        </p:nvGrpSpPr>
        <p:grpSpPr>
          <a:xfrm>
            <a:off x="609600" y="3683000"/>
            <a:ext cx="3302000" cy="1270000"/>
            <a:chOff x="1773821" y="3053257"/>
            <a:chExt cx="4038600" cy="1368075"/>
          </a:xfrm>
        </p:grpSpPr>
        <p:sp>
          <p:nvSpPr>
            <p:cNvPr id="48" name="Freeform 3">
              <a:extLst>
                <a:ext uri="{FF2B5EF4-FFF2-40B4-BE49-F238E27FC236}">
                  <a16:creationId xmlns:a16="http://schemas.microsoft.com/office/drawing/2014/main" id="{77E5DB41-F309-CD13-1A89-D16737AF5CB9}"/>
                </a:ext>
              </a:extLst>
            </p:cNvPr>
            <p:cNvSpPr/>
            <p:nvPr/>
          </p:nvSpPr>
          <p:spPr>
            <a:xfrm>
              <a:off x="1773821" y="3053257"/>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8"/>
              <a:stretch>
                <a:fillRect/>
              </a:stretch>
            </a:blipFill>
          </p:spPr>
          <p:txBody>
            <a:bodyPr/>
            <a:lstStyle/>
            <a:p>
              <a:pPr defTabSz="609630">
                <a:defRPr/>
              </a:pPr>
              <a:endParaRPr lang="en-US" sz="1600">
                <a:solidFill>
                  <a:prstClr val="black"/>
                </a:solidFill>
                <a:latin typeface="Cambria" panose="02040503050406030204" pitchFamily="18" charset="0"/>
                <a:ea typeface="Cambria" panose="02040503050406030204" pitchFamily="18" charset="0"/>
              </a:endParaRPr>
            </a:p>
          </p:txBody>
        </p:sp>
        <p:sp>
          <p:nvSpPr>
            <p:cNvPr id="49" name="TextBox 48">
              <a:extLst>
                <a:ext uri="{FF2B5EF4-FFF2-40B4-BE49-F238E27FC236}">
                  <a16:creationId xmlns:a16="http://schemas.microsoft.com/office/drawing/2014/main" id="{6AABE36F-2B98-1E85-57FF-F88D656497D5}"/>
                </a:ext>
              </a:extLst>
            </p:cNvPr>
            <p:cNvSpPr txBox="1"/>
            <p:nvPr/>
          </p:nvSpPr>
          <p:spPr>
            <a:xfrm>
              <a:off x="2523373" y="3506302"/>
              <a:ext cx="2372746" cy="453042"/>
            </a:xfrm>
            <a:prstGeom prst="rect">
              <a:avLst/>
            </a:prstGeom>
            <a:noFill/>
          </p:spPr>
          <p:txBody>
            <a:bodyPr wrap="square">
              <a:spAutoFit/>
            </a:bodyPr>
            <a:lstStyle/>
            <a:p>
              <a:pPr defTabSz="609630">
                <a:defRPr/>
              </a:pPr>
              <a:r>
                <a:rPr lang="en-US" sz="2133" dirty="0">
                  <a:solidFill>
                    <a:prstClr val="white"/>
                  </a:solidFill>
                  <a:latin typeface="Cambria" panose="02040503050406030204" pitchFamily="18" charset="0"/>
                  <a:ea typeface="Cambria" panose="02040503050406030204" pitchFamily="18" charset="0"/>
                </a:rPr>
                <a:t>A. 2,25</a:t>
              </a:r>
            </a:p>
          </p:txBody>
        </p:sp>
      </p:grpSp>
      <p:pic>
        <p:nvPicPr>
          <p:cNvPr id="50" name="y2mate.com - Incorrect sound effect">
            <a:hlinkClick r:id="" action="ppaction://media"/>
            <a:extLst>
              <a:ext uri="{FF2B5EF4-FFF2-40B4-BE49-F238E27FC236}">
                <a16:creationId xmlns:a16="http://schemas.microsoft.com/office/drawing/2014/main" id="{74E3D3D5-B1D3-DFC1-F8D3-F5E7C8BB0B86}"/>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21"/>
          <a:stretch>
            <a:fillRect/>
          </a:stretch>
        </p:blipFill>
        <p:spPr>
          <a:xfrm>
            <a:off x="-355600" y="533400"/>
            <a:ext cx="312209" cy="312209"/>
          </a:xfrm>
          <a:prstGeom prst="rect">
            <a:avLst/>
          </a:prstGeom>
        </p:spPr>
      </p:pic>
      <p:pic>
        <p:nvPicPr>
          <p:cNvPr id="51" name="y2mate.com - Incorrect sound effect">
            <a:hlinkClick r:id="" action="ppaction://media"/>
            <a:extLst>
              <a:ext uri="{FF2B5EF4-FFF2-40B4-BE49-F238E27FC236}">
                <a16:creationId xmlns:a16="http://schemas.microsoft.com/office/drawing/2014/main" id="{FAACF074-C06F-A29D-1B0E-3AE02EBA73D4}"/>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21"/>
          <a:stretch>
            <a:fillRect/>
          </a:stretch>
        </p:blipFill>
        <p:spPr>
          <a:xfrm>
            <a:off x="-312209" y="1041400"/>
            <a:ext cx="312209" cy="312209"/>
          </a:xfrm>
          <a:prstGeom prst="rect">
            <a:avLst/>
          </a:prstGeom>
        </p:spPr>
      </p:pic>
      <p:pic>
        <p:nvPicPr>
          <p:cNvPr id="52" name="Yeah">
            <a:hlinkClick r:id="" action="ppaction://media"/>
            <a:extLst>
              <a:ext uri="{FF2B5EF4-FFF2-40B4-BE49-F238E27FC236}">
                <a16:creationId xmlns:a16="http://schemas.microsoft.com/office/drawing/2014/main" id="{1CF5B227-59F0-5292-CDDC-F6A7E9C68634}"/>
              </a:ext>
            </a:extLst>
          </p:cNvPr>
          <p:cNvPicPr>
            <a:picLocks noChangeAspect="1"/>
          </p:cNvPicPr>
          <p:nvPr>
            <a:audioFile r:link="rId4"/>
            <p:extLst>
              <p:ext uri="{DAA4B4D4-6D71-4841-9C94-3DE7FCFB9230}">
                <p14:media xmlns:p14="http://schemas.microsoft.com/office/powerpoint/2010/main" r:embed="rId3"/>
              </p:ext>
            </p:extLst>
          </p:nvPr>
        </p:nvPicPr>
        <p:blipFill>
          <a:blip r:embed="rId21"/>
          <a:stretch>
            <a:fillRect/>
          </a:stretch>
        </p:blipFill>
        <p:spPr>
          <a:xfrm>
            <a:off x="-406400" y="1447800"/>
            <a:ext cx="312209" cy="312209"/>
          </a:xfrm>
          <a:prstGeom prst="rect">
            <a:avLst/>
          </a:prstGeom>
        </p:spPr>
      </p:pic>
      <p:pic>
        <p:nvPicPr>
          <p:cNvPr id="53" name="y2mate.com - nhạc chơi rung chuông vàng">
            <a:hlinkClick r:id="" action="ppaction://media"/>
            <a:extLst>
              <a:ext uri="{FF2B5EF4-FFF2-40B4-BE49-F238E27FC236}">
                <a16:creationId xmlns:a16="http://schemas.microsoft.com/office/drawing/2014/main" id="{05DDA3E6-3ECF-DE26-920F-614493C802D3}"/>
              </a:ext>
            </a:extLst>
          </p:cNvPr>
          <p:cNvPicPr>
            <a:picLocks noChangeAspect="1"/>
          </p:cNvPicPr>
          <p:nvPr>
            <a:audioFile r:link="rId1"/>
            <p:extLst>
              <p:ext uri="{DAA4B4D4-6D71-4841-9C94-3DE7FCFB9230}">
                <p14:media xmlns:p14="http://schemas.microsoft.com/office/powerpoint/2010/main" r:embed="rId5">
                  <p14:trim end="4696.8125"/>
                </p14:media>
              </p:ext>
            </p:extLst>
          </p:nvPr>
        </p:nvPicPr>
        <p:blipFill>
          <a:blip r:embed="rId21"/>
          <a:stretch>
            <a:fillRect/>
          </a:stretch>
        </p:blipFill>
        <p:spPr>
          <a:xfrm>
            <a:off x="-324909" y="0"/>
            <a:ext cx="324909" cy="324909"/>
          </a:xfrm>
          <a:prstGeom prst="rect">
            <a:avLst/>
          </a:prstGeom>
        </p:spPr>
      </p:pic>
      <p:pic>
        <p:nvPicPr>
          <p:cNvPr id="54" name="Picture 3">
            <a:hlinkClick r:id="" action="ppaction://media"/>
            <a:extLst>
              <a:ext uri="{FF2B5EF4-FFF2-40B4-BE49-F238E27FC236}">
                <a16:creationId xmlns:a16="http://schemas.microsoft.com/office/drawing/2014/main" id="{BB917BBF-91A7-8BA8-287B-BFD025964A06}"/>
              </a:ext>
            </a:extLst>
          </p:cNvPr>
          <p:cNvPicPr>
            <a:picLocks noChangeAspect="1"/>
          </p:cNvPicPr>
          <p:nvPr>
            <a:videoFile r:link="rId7"/>
            <p:extLst>
              <p:ext uri="{DAA4B4D4-6D71-4841-9C94-3DE7FCFB9230}">
                <p14:media xmlns:p14="http://schemas.microsoft.com/office/powerpoint/2010/main" r:embed="rId6"/>
              </p:ext>
            </p:extLst>
          </p:nvPr>
        </p:nvPicPr>
        <p:blipFill>
          <a:blip r:embed="rId22"/>
          <a:srcRect/>
          <a:stretch>
            <a:fillRect/>
          </a:stretch>
        </p:blipFill>
        <p:spPr>
          <a:xfrm>
            <a:off x="10261600" y="228600"/>
            <a:ext cx="1679610" cy="9478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250" fill="hold"/>
                                        <p:tgtEl>
                                          <p:spTgt spid="37"/>
                                        </p:tgtEl>
                                        <p:attrNameLst>
                                          <p:attrName>ppt_x</p:attrName>
                                        </p:attrNameLst>
                                      </p:cBhvr>
                                      <p:tavLst>
                                        <p:tav tm="0">
                                          <p:val>
                                            <p:strVal val="#ppt_x"/>
                                          </p:val>
                                        </p:tav>
                                        <p:tav tm="100000">
                                          <p:val>
                                            <p:strVal val="#ppt_x"/>
                                          </p:val>
                                        </p:tav>
                                      </p:tavLst>
                                    </p:anim>
                                    <p:anim calcmode="lin" valueType="num">
                                      <p:cBhvr additive="base">
                                        <p:cTn id="8" dur="25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250" fill="hold"/>
                                        <p:tgtEl>
                                          <p:spTgt spid="40"/>
                                        </p:tgtEl>
                                        <p:attrNameLst>
                                          <p:attrName>ppt_x</p:attrName>
                                        </p:attrNameLst>
                                      </p:cBhvr>
                                      <p:tavLst>
                                        <p:tav tm="0">
                                          <p:val>
                                            <p:strVal val="#ppt_x"/>
                                          </p:val>
                                        </p:tav>
                                        <p:tav tm="100000">
                                          <p:val>
                                            <p:strVal val="#ppt_x"/>
                                          </p:val>
                                        </p:tav>
                                      </p:tavLst>
                                    </p:anim>
                                    <p:anim calcmode="lin" valueType="num">
                                      <p:cBhvr additive="base">
                                        <p:cTn id="12" dur="25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250" fill="hold"/>
                                        <p:tgtEl>
                                          <p:spTgt spid="43"/>
                                        </p:tgtEl>
                                        <p:attrNameLst>
                                          <p:attrName>ppt_x</p:attrName>
                                        </p:attrNameLst>
                                      </p:cBhvr>
                                      <p:tavLst>
                                        <p:tav tm="0">
                                          <p:val>
                                            <p:strVal val="#ppt_x"/>
                                          </p:val>
                                        </p:tav>
                                        <p:tav tm="100000">
                                          <p:val>
                                            <p:strVal val="#ppt_x"/>
                                          </p:val>
                                        </p:tav>
                                      </p:tavLst>
                                    </p:anim>
                                    <p:anim calcmode="lin" valueType="num">
                                      <p:cBhvr additive="base">
                                        <p:cTn id="16" dur="25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250" fill="hold"/>
                                        <p:tgtEl>
                                          <p:spTgt spid="47"/>
                                        </p:tgtEl>
                                        <p:attrNameLst>
                                          <p:attrName>ppt_x</p:attrName>
                                        </p:attrNameLst>
                                      </p:cBhvr>
                                      <p:tavLst>
                                        <p:tav tm="0">
                                          <p:val>
                                            <p:strVal val="#ppt_x"/>
                                          </p:val>
                                        </p:tav>
                                        <p:tav tm="100000">
                                          <p:val>
                                            <p:strVal val="#ppt_x"/>
                                          </p:val>
                                        </p:tav>
                                      </p:tavLst>
                                    </p:anim>
                                    <p:anim calcmode="lin" valueType="num">
                                      <p:cBhvr additive="base">
                                        <p:cTn id="20" dur="25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250" fill="hold"/>
                                        <p:tgtEl>
                                          <p:spTgt spid="36"/>
                                        </p:tgtEl>
                                        <p:attrNameLst>
                                          <p:attrName>ppt_x</p:attrName>
                                        </p:attrNameLst>
                                      </p:cBhvr>
                                      <p:tavLst>
                                        <p:tav tm="0">
                                          <p:val>
                                            <p:strVal val="#ppt_x"/>
                                          </p:val>
                                        </p:tav>
                                        <p:tav tm="100000">
                                          <p:val>
                                            <p:strVal val="#ppt_x"/>
                                          </p:val>
                                        </p:tav>
                                      </p:tavLst>
                                    </p:anim>
                                    <p:anim calcmode="lin" valueType="num">
                                      <p:cBhvr additive="base">
                                        <p:cTn id="24" dur="25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50" fill="hold"/>
                                        <p:tgtEl>
                                          <p:spTgt spid="35"/>
                                        </p:tgtEl>
                                        <p:attrNameLst>
                                          <p:attrName>ppt_x</p:attrName>
                                        </p:attrNameLst>
                                      </p:cBhvr>
                                      <p:tavLst>
                                        <p:tav tm="0">
                                          <p:val>
                                            <p:strVal val="#ppt_x"/>
                                          </p:val>
                                        </p:tav>
                                        <p:tav tm="100000">
                                          <p:val>
                                            <p:strVal val="#ppt_x"/>
                                          </p:val>
                                        </p:tav>
                                      </p:tavLst>
                                    </p:anim>
                                    <p:anim calcmode="lin" valueType="num">
                                      <p:cBhvr additive="base">
                                        <p:cTn id="28" dur="250" fill="hold"/>
                                        <p:tgtEl>
                                          <p:spTgt spid="35"/>
                                        </p:tgtEl>
                                        <p:attrNameLst>
                                          <p:attrName>ppt_y</p:attrName>
                                        </p:attrNameLst>
                                      </p:cBhvr>
                                      <p:tavLst>
                                        <p:tav tm="0">
                                          <p:val>
                                            <p:strVal val="1+#ppt_h/2"/>
                                          </p:val>
                                        </p:tav>
                                        <p:tav tm="100000">
                                          <p:val>
                                            <p:strVal val="#ppt_y"/>
                                          </p:val>
                                        </p:tav>
                                      </p:tavLst>
                                    </p:anim>
                                  </p:childTnLst>
                                </p:cTn>
                              </p:par>
                              <p:par>
                                <p:cTn id="29" presetID="1" presetClass="mediacall" presetSubtype="0" fill="hold" nodeType="withEffect">
                                  <p:stCondLst>
                                    <p:cond delay="0"/>
                                  </p:stCondLst>
                                  <p:childTnLst>
                                    <p:cmd type="call" cmd="playFrom(0.0)">
                                      <p:cBhvr>
                                        <p:cTn id="30" dur="10637" fill="hold"/>
                                        <p:tgtEl>
                                          <p:spTgt spid="53"/>
                                        </p:tgtEl>
                                      </p:cBhvr>
                                    </p:cmd>
                                  </p:childTnLst>
                                </p:cTn>
                              </p:par>
                              <p:par>
                                <p:cTn id="31" presetID="1" presetClass="mediacall" presetSubtype="0" fill="hold" nodeType="withEffect">
                                  <p:stCondLst>
                                    <p:cond delay="0"/>
                                  </p:stCondLst>
                                  <p:childTnLst>
                                    <p:cmd type="call" cmd="playFrom(0.0)">
                                      <p:cBhvr>
                                        <p:cTn id="32" dur="11076" fill="hold"/>
                                        <p:tgtEl>
                                          <p:spTgt spid="54"/>
                                        </p:tgtEl>
                                      </p:cBhvr>
                                    </p:cmd>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076"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37"/>
                    </p:tgtEl>
                  </p:cond>
                </p:stCondLst>
                <p:endSync evt="end" delay="0">
                  <p:rtn val="all"/>
                </p:endSync>
                <p:childTnLst>
                  <p:par>
                    <p:cTn id="38" fill="hold">
                      <p:stCondLst>
                        <p:cond delay="0"/>
                      </p:stCondLst>
                      <p:childTnLst>
                        <p:par>
                          <p:cTn id="39" fill="hold">
                            <p:stCondLst>
                              <p:cond delay="0"/>
                            </p:stCondLst>
                            <p:childTnLst>
                              <p:par>
                                <p:cTn id="40" presetID="47" presetClass="exit" presetSubtype="0" fill="hold" nodeType="clickEffect">
                                  <p:stCondLst>
                                    <p:cond delay="0"/>
                                  </p:stCondLst>
                                  <p:childTnLst>
                                    <p:animEffect transition="out" filter="fade">
                                      <p:cBhvr>
                                        <p:cTn id="41" dur="1000"/>
                                        <p:tgtEl>
                                          <p:spTgt spid="37"/>
                                        </p:tgtEl>
                                      </p:cBhvr>
                                    </p:animEffect>
                                    <p:anim calcmode="lin" valueType="num">
                                      <p:cBhvr>
                                        <p:cTn id="42" dur="1000"/>
                                        <p:tgtEl>
                                          <p:spTgt spid="37"/>
                                        </p:tgtEl>
                                        <p:attrNameLst>
                                          <p:attrName>ppt_x</p:attrName>
                                        </p:attrNameLst>
                                      </p:cBhvr>
                                      <p:tavLst>
                                        <p:tav tm="0">
                                          <p:val>
                                            <p:strVal val="ppt_x"/>
                                          </p:val>
                                        </p:tav>
                                        <p:tav tm="100000">
                                          <p:val>
                                            <p:strVal val="ppt_x"/>
                                          </p:val>
                                        </p:tav>
                                      </p:tavLst>
                                    </p:anim>
                                    <p:anim calcmode="lin" valueType="num">
                                      <p:cBhvr>
                                        <p:cTn id="43" dur="1000"/>
                                        <p:tgtEl>
                                          <p:spTgt spid="37"/>
                                        </p:tgtEl>
                                        <p:attrNameLst>
                                          <p:attrName>ppt_y</p:attrName>
                                        </p:attrNameLst>
                                      </p:cBhvr>
                                      <p:tavLst>
                                        <p:tav tm="0">
                                          <p:val>
                                            <p:strVal val="ppt_y"/>
                                          </p:val>
                                        </p:tav>
                                        <p:tav tm="100000">
                                          <p:val>
                                            <p:strVal val="ppt_y-.1"/>
                                          </p:val>
                                        </p:tav>
                                      </p:tavLst>
                                    </p:anim>
                                    <p:set>
                                      <p:cBhvr>
                                        <p:cTn id="44" dur="1" fill="hold">
                                          <p:stCondLst>
                                            <p:cond delay="999"/>
                                          </p:stCondLst>
                                        </p:cTn>
                                        <p:tgtEl>
                                          <p:spTgt spid="37"/>
                                        </p:tgtEl>
                                        <p:attrNameLst>
                                          <p:attrName>style.visibility</p:attrName>
                                        </p:attrNameLst>
                                      </p:cBhvr>
                                      <p:to>
                                        <p:strVal val="hidden"/>
                                      </p:to>
                                    </p:set>
                                  </p:childTnLst>
                                </p:cTn>
                              </p:par>
                              <p:par>
                                <p:cTn id="45" presetID="1" presetClass="mediacall" presetSubtype="0" fill="hold" nodeType="withEffect">
                                  <p:stCondLst>
                                    <p:cond delay="0"/>
                                  </p:stCondLst>
                                  <p:childTnLst>
                                    <p:cmd type="call" cmd="playFrom(0.0)">
                                      <p:cBhvr>
                                        <p:cTn id="46" dur="1044" fill="hold"/>
                                        <p:tgtEl>
                                          <p:spTgt spid="51"/>
                                        </p:tgtEl>
                                      </p:cBhvr>
                                    </p:cmd>
                                  </p:childTnLst>
                                </p:cTn>
                              </p:par>
                            </p:childTnLst>
                          </p:cTn>
                        </p:par>
                      </p:childTnLst>
                    </p:cTn>
                  </p:par>
                </p:childTnLst>
              </p:cTn>
              <p:nextCondLst>
                <p:cond evt="onClick" delay="0">
                  <p:tgtEl>
                    <p:spTgt spid="37"/>
                  </p:tgtEl>
                </p:cond>
              </p:nextCondLst>
            </p:seq>
            <p:seq concurrent="1" nextAc="seek">
              <p:cTn id="47" restart="whenNotActive" fill="hold" evtFilter="cancelBubble" nodeType="interactiveSeq">
                <p:stCondLst>
                  <p:cond evt="onClick" delay="0">
                    <p:tgtEl>
                      <p:spTgt spid="40"/>
                    </p:tgtEl>
                  </p:cond>
                </p:stCondLst>
                <p:endSync evt="end" delay="0">
                  <p:rtn val="all"/>
                </p:endSync>
                <p:childTnLst>
                  <p:par>
                    <p:cTn id="48" fill="hold">
                      <p:stCondLst>
                        <p:cond delay="0"/>
                      </p:stCondLst>
                      <p:childTnLst>
                        <p:par>
                          <p:cTn id="49" fill="hold">
                            <p:stCondLst>
                              <p:cond delay="0"/>
                            </p:stCondLst>
                            <p:childTnLst>
                              <p:par>
                                <p:cTn id="50" presetID="47" presetClass="exit" presetSubtype="0" fill="hold" nodeType="clickEffect">
                                  <p:stCondLst>
                                    <p:cond delay="0"/>
                                  </p:stCondLst>
                                  <p:childTnLst>
                                    <p:animEffect transition="out" filter="fade">
                                      <p:cBhvr>
                                        <p:cTn id="51" dur="1000"/>
                                        <p:tgtEl>
                                          <p:spTgt spid="40"/>
                                        </p:tgtEl>
                                      </p:cBhvr>
                                    </p:animEffect>
                                    <p:anim calcmode="lin" valueType="num">
                                      <p:cBhvr>
                                        <p:cTn id="52" dur="1000"/>
                                        <p:tgtEl>
                                          <p:spTgt spid="40"/>
                                        </p:tgtEl>
                                        <p:attrNameLst>
                                          <p:attrName>ppt_x</p:attrName>
                                        </p:attrNameLst>
                                      </p:cBhvr>
                                      <p:tavLst>
                                        <p:tav tm="0">
                                          <p:val>
                                            <p:strVal val="ppt_x"/>
                                          </p:val>
                                        </p:tav>
                                        <p:tav tm="100000">
                                          <p:val>
                                            <p:strVal val="ppt_x"/>
                                          </p:val>
                                        </p:tav>
                                      </p:tavLst>
                                    </p:anim>
                                    <p:anim calcmode="lin" valueType="num">
                                      <p:cBhvr>
                                        <p:cTn id="53" dur="1000"/>
                                        <p:tgtEl>
                                          <p:spTgt spid="40"/>
                                        </p:tgtEl>
                                        <p:attrNameLst>
                                          <p:attrName>ppt_y</p:attrName>
                                        </p:attrNameLst>
                                      </p:cBhvr>
                                      <p:tavLst>
                                        <p:tav tm="0">
                                          <p:val>
                                            <p:strVal val="ppt_y"/>
                                          </p:val>
                                        </p:tav>
                                        <p:tav tm="100000">
                                          <p:val>
                                            <p:strVal val="ppt_y-.1"/>
                                          </p:val>
                                        </p:tav>
                                      </p:tavLst>
                                    </p:anim>
                                    <p:set>
                                      <p:cBhvr>
                                        <p:cTn id="54" dur="1" fill="hold">
                                          <p:stCondLst>
                                            <p:cond delay="999"/>
                                          </p:stCondLst>
                                        </p:cTn>
                                        <p:tgtEl>
                                          <p:spTgt spid="40"/>
                                        </p:tgtEl>
                                        <p:attrNameLst>
                                          <p:attrName>style.visibility</p:attrName>
                                        </p:attrNameLst>
                                      </p:cBhvr>
                                      <p:to>
                                        <p:strVal val="hidden"/>
                                      </p:to>
                                    </p:set>
                                  </p:childTnLst>
                                </p:cTn>
                              </p:par>
                              <p:par>
                                <p:cTn id="55" presetID="1" presetClass="mediacall" presetSubtype="0" fill="hold" nodeType="withEffect">
                                  <p:stCondLst>
                                    <p:cond delay="0"/>
                                  </p:stCondLst>
                                  <p:childTnLst>
                                    <p:cmd type="call" cmd="playFrom(0.0)">
                                      <p:cBhvr>
                                        <p:cTn id="56" dur="1044" fill="hold"/>
                                        <p:tgtEl>
                                          <p:spTgt spid="50"/>
                                        </p:tgtEl>
                                      </p:cBhvr>
                                    </p:cmd>
                                  </p:childTnLst>
                                </p:cTn>
                              </p:par>
                            </p:childTnLst>
                          </p:cTn>
                        </p:par>
                      </p:childTnLst>
                    </p:cTn>
                  </p:par>
                </p:childTnLst>
              </p:cTn>
              <p:nextCondLst>
                <p:cond evt="onClick" delay="0">
                  <p:tgtEl>
                    <p:spTgt spid="40"/>
                  </p:tgtEl>
                </p:cond>
              </p:nextCondLst>
            </p:seq>
            <p:seq concurrent="1" nextAc="seek">
              <p:cTn id="57" restart="whenNotActive" fill="hold" evtFilter="cancelBubble" nodeType="interactiveSeq">
                <p:stCondLst>
                  <p:cond evt="onClick" delay="0">
                    <p:tgtEl>
                      <p:spTgt spid="43"/>
                    </p:tgtEl>
                  </p:cond>
                </p:stCondLst>
                <p:endSync evt="end" delay="0">
                  <p:rtn val="all"/>
                </p:endSync>
                <p:childTnLst>
                  <p:par>
                    <p:cTn id="58" fill="hold">
                      <p:stCondLst>
                        <p:cond delay="0"/>
                      </p:stCondLst>
                      <p:childTnLst>
                        <p:par>
                          <p:cTn id="59" fill="hold">
                            <p:stCondLst>
                              <p:cond delay="0"/>
                            </p:stCondLst>
                            <p:childTnLst>
                              <p:par>
                                <p:cTn id="60" presetID="47" presetClass="exit" presetSubtype="0" fill="hold" nodeType="clickEffect">
                                  <p:stCondLst>
                                    <p:cond delay="0"/>
                                  </p:stCondLst>
                                  <p:childTnLst>
                                    <p:animEffect transition="out" filter="fade">
                                      <p:cBhvr>
                                        <p:cTn id="61" dur="1000"/>
                                        <p:tgtEl>
                                          <p:spTgt spid="43"/>
                                        </p:tgtEl>
                                      </p:cBhvr>
                                    </p:animEffect>
                                    <p:anim calcmode="lin" valueType="num">
                                      <p:cBhvr>
                                        <p:cTn id="62" dur="1000"/>
                                        <p:tgtEl>
                                          <p:spTgt spid="43"/>
                                        </p:tgtEl>
                                        <p:attrNameLst>
                                          <p:attrName>ppt_x</p:attrName>
                                        </p:attrNameLst>
                                      </p:cBhvr>
                                      <p:tavLst>
                                        <p:tav tm="0">
                                          <p:val>
                                            <p:strVal val="ppt_x"/>
                                          </p:val>
                                        </p:tav>
                                        <p:tav tm="100000">
                                          <p:val>
                                            <p:strVal val="ppt_x"/>
                                          </p:val>
                                        </p:tav>
                                      </p:tavLst>
                                    </p:anim>
                                    <p:anim calcmode="lin" valueType="num">
                                      <p:cBhvr>
                                        <p:cTn id="63" dur="1000"/>
                                        <p:tgtEl>
                                          <p:spTgt spid="43"/>
                                        </p:tgtEl>
                                        <p:attrNameLst>
                                          <p:attrName>ppt_y</p:attrName>
                                        </p:attrNameLst>
                                      </p:cBhvr>
                                      <p:tavLst>
                                        <p:tav tm="0">
                                          <p:val>
                                            <p:strVal val="ppt_y"/>
                                          </p:val>
                                        </p:tav>
                                        <p:tav tm="100000">
                                          <p:val>
                                            <p:strVal val="ppt_y-.1"/>
                                          </p:val>
                                        </p:tav>
                                      </p:tavLst>
                                    </p:anim>
                                    <p:set>
                                      <p:cBhvr>
                                        <p:cTn id="64" dur="1" fill="hold">
                                          <p:stCondLst>
                                            <p:cond delay="999"/>
                                          </p:stCondLst>
                                        </p:cTn>
                                        <p:tgtEl>
                                          <p:spTgt spid="43"/>
                                        </p:tgtEl>
                                        <p:attrNameLst>
                                          <p:attrName>style.visibility</p:attrName>
                                        </p:attrNameLst>
                                      </p:cBhvr>
                                      <p:to>
                                        <p:strVal val="hidden"/>
                                      </p:to>
                                    </p:set>
                                  </p:childTnLst>
                                </p:cTn>
                              </p:par>
                              <p:par>
                                <p:cTn id="65" presetID="1" presetClass="mediacall" presetSubtype="0" fill="hold" nodeType="withEffect">
                                  <p:stCondLst>
                                    <p:cond delay="0"/>
                                  </p:stCondLst>
                                  <p:childTnLst>
                                    <p:cmd type="call" cmd="playFrom(0.0)">
                                      <p:cBhvr>
                                        <p:cTn id="66" dur="1044" fill="hold"/>
                                        <p:tgtEl>
                                          <p:spTgt spid="50"/>
                                        </p:tgtEl>
                                      </p:cBhvr>
                                    </p:cmd>
                                  </p:childTnLst>
                                </p:cTn>
                              </p:par>
                            </p:childTnLst>
                          </p:cTn>
                        </p:par>
                      </p:childTnLst>
                    </p:cTn>
                  </p:par>
                </p:childTnLst>
              </p:cTn>
              <p:nextCondLst>
                <p:cond evt="onClick" delay="0">
                  <p:tgtEl>
                    <p:spTgt spid="43"/>
                  </p:tgtEl>
                </p:cond>
              </p:nextCondLst>
            </p:seq>
            <p:seq concurrent="1" nextAc="seek">
              <p:cTn id="67" restart="whenNotActive" fill="hold" evtFilter="cancelBubble" nodeType="interactiveSeq">
                <p:stCondLst>
                  <p:cond evt="onClick" delay="0">
                    <p:tgtEl>
                      <p:spTgt spid="47"/>
                    </p:tgtEl>
                  </p:cond>
                </p:stCondLst>
                <p:endSync evt="end" delay="0">
                  <p:rtn val="all"/>
                </p:endSync>
                <p:childTnLst>
                  <p:par>
                    <p:cTn id="68" fill="hold">
                      <p:stCondLst>
                        <p:cond delay="0"/>
                      </p:stCondLst>
                      <p:childTnLst>
                        <p:par>
                          <p:cTn id="69" fill="hold">
                            <p:stCondLst>
                              <p:cond delay="0"/>
                            </p:stCondLst>
                            <p:childTnLst>
                              <p:par>
                                <p:cTn id="70" presetID="32" presetClass="emph" presetSubtype="0" fill="hold" nodeType="withEffect">
                                  <p:stCondLst>
                                    <p:cond delay="250"/>
                                  </p:stCondLst>
                                  <p:childTnLst>
                                    <p:animRot by="120000">
                                      <p:cBhvr>
                                        <p:cTn id="71" dur="100" fill="hold">
                                          <p:stCondLst>
                                            <p:cond delay="0"/>
                                          </p:stCondLst>
                                        </p:cTn>
                                        <p:tgtEl>
                                          <p:spTgt spid="47"/>
                                        </p:tgtEl>
                                        <p:attrNameLst>
                                          <p:attrName>r</p:attrName>
                                        </p:attrNameLst>
                                      </p:cBhvr>
                                    </p:animRot>
                                    <p:animRot by="-240000">
                                      <p:cBhvr>
                                        <p:cTn id="72" dur="200" fill="hold">
                                          <p:stCondLst>
                                            <p:cond delay="200"/>
                                          </p:stCondLst>
                                        </p:cTn>
                                        <p:tgtEl>
                                          <p:spTgt spid="47"/>
                                        </p:tgtEl>
                                        <p:attrNameLst>
                                          <p:attrName>r</p:attrName>
                                        </p:attrNameLst>
                                      </p:cBhvr>
                                    </p:animRot>
                                    <p:animRot by="240000">
                                      <p:cBhvr>
                                        <p:cTn id="73" dur="200" fill="hold">
                                          <p:stCondLst>
                                            <p:cond delay="400"/>
                                          </p:stCondLst>
                                        </p:cTn>
                                        <p:tgtEl>
                                          <p:spTgt spid="47"/>
                                        </p:tgtEl>
                                        <p:attrNameLst>
                                          <p:attrName>r</p:attrName>
                                        </p:attrNameLst>
                                      </p:cBhvr>
                                    </p:animRot>
                                    <p:animRot by="-240000">
                                      <p:cBhvr>
                                        <p:cTn id="74" dur="200" fill="hold">
                                          <p:stCondLst>
                                            <p:cond delay="600"/>
                                          </p:stCondLst>
                                        </p:cTn>
                                        <p:tgtEl>
                                          <p:spTgt spid="47"/>
                                        </p:tgtEl>
                                        <p:attrNameLst>
                                          <p:attrName>r</p:attrName>
                                        </p:attrNameLst>
                                      </p:cBhvr>
                                    </p:animRot>
                                    <p:animRot by="120000">
                                      <p:cBhvr>
                                        <p:cTn id="75" dur="200" fill="hold">
                                          <p:stCondLst>
                                            <p:cond delay="800"/>
                                          </p:stCondLst>
                                        </p:cTn>
                                        <p:tgtEl>
                                          <p:spTgt spid="47"/>
                                        </p:tgtEl>
                                        <p:attrNameLst>
                                          <p:attrName>r</p:attrName>
                                        </p:attrNameLst>
                                      </p:cBhvr>
                                    </p:animRot>
                                  </p:childTnLst>
                                </p:cTn>
                              </p:par>
                              <p:par>
                                <p:cTn id="76" presetID="1" presetClass="mediacall" presetSubtype="0" fill="hold" nodeType="withEffect">
                                  <p:stCondLst>
                                    <p:cond delay="250"/>
                                  </p:stCondLst>
                                  <p:childTnLst>
                                    <p:cmd type="call" cmd="playFrom(0.0)">
                                      <p:cBhvr>
                                        <p:cTn id="77" dur="4214" fill="hold"/>
                                        <p:tgtEl>
                                          <p:spTgt spid="52"/>
                                        </p:tgtEl>
                                      </p:cBhvr>
                                    </p:cmd>
                                  </p:childTnLst>
                                </p:cTn>
                              </p:par>
                              <p:par>
                                <p:cTn id="78" presetID="14" presetClass="entr" presetSubtype="10" fill="hold" nodeType="withEffect">
                                  <p:stCondLst>
                                    <p:cond delay="250"/>
                                  </p:stCondLst>
                                  <p:childTnLst>
                                    <p:set>
                                      <p:cBhvr>
                                        <p:cTn id="79" dur="1" fill="hold">
                                          <p:stCondLst>
                                            <p:cond delay="0"/>
                                          </p:stCondLst>
                                        </p:cTn>
                                        <p:tgtEl>
                                          <p:spTgt spid="46"/>
                                        </p:tgtEl>
                                        <p:attrNameLst>
                                          <p:attrName>style.visibility</p:attrName>
                                        </p:attrNameLst>
                                      </p:cBhvr>
                                      <p:to>
                                        <p:strVal val="visible"/>
                                      </p:to>
                                    </p:set>
                                    <p:animEffect transition="in" filter="randombar(horizontal)">
                                      <p:cBhvr>
                                        <p:cTn id="80" dur="500"/>
                                        <p:tgtEl>
                                          <p:spTgt spid="46"/>
                                        </p:tgtEl>
                                      </p:cBhvr>
                                    </p:animEffect>
                                  </p:childTnLst>
                                </p:cTn>
                              </p:par>
                            </p:childTnLst>
                          </p:cTn>
                        </p:par>
                      </p:childTnLst>
                    </p:cTn>
                  </p:par>
                </p:childTnLst>
              </p:cTn>
              <p:nextCondLst>
                <p:cond evt="onClick" delay="0">
                  <p:tgtEl>
                    <p:spTgt spid="47"/>
                  </p:tgtEl>
                </p:cond>
              </p:nextCondLst>
            </p:seq>
            <p:seq concurrent="1" nextAc="seek">
              <p:cTn id="81" restart="whenNotActive" fill="hold" evtFilter="cancelBubble" nodeType="interactiveSeq">
                <p:stCondLst>
                  <p:cond evt="onClick" delay="0">
                    <p:tgtEl>
                      <p:spTgt spid="54"/>
                    </p:tgtEl>
                  </p:cond>
                </p:stCondLst>
                <p:endSync evt="end" delay="0">
                  <p:rtn val="all"/>
                </p:endSync>
                <p:childTnLst>
                  <p:par>
                    <p:cTn id="82" fill="hold">
                      <p:stCondLst>
                        <p:cond delay="0"/>
                      </p:stCondLst>
                      <p:childTnLst>
                        <p:par>
                          <p:cTn id="83" fill="hold">
                            <p:stCondLst>
                              <p:cond delay="0"/>
                            </p:stCondLst>
                            <p:childTnLst>
                              <p:par>
                                <p:cTn id="84" presetID="2" presetClass="mediacall" presetSubtype="0" fill="hold" nodeType="clickEffect">
                                  <p:stCondLst>
                                    <p:cond delay="0"/>
                                  </p:stCondLst>
                                  <p:childTnLst>
                                    <p:cmd type="call" cmd="togglePause">
                                      <p:cBhvr>
                                        <p:cTn id="85" dur="1" fill="hold"/>
                                        <p:tgtEl>
                                          <p:spTgt spid="54"/>
                                        </p:tgtEl>
                                      </p:cBhvr>
                                    </p:cmd>
                                  </p:childTnLst>
                                </p:cTn>
                              </p:par>
                            </p:childTnLst>
                          </p:cTn>
                        </p:par>
                      </p:childTnLst>
                    </p:cTn>
                  </p:par>
                </p:childTnLst>
              </p:cTn>
              <p:nextCondLst>
                <p:cond evt="onClick" delay="0">
                  <p:tgtEl>
                    <p:spTgt spid="54"/>
                  </p:tgtEl>
                </p:cond>
              </p:nextCondLst>
            </p:seq>
            <p:audio>
              <p:cMediaNode vol="80000">
                <p:cTn id="86" fill="hold" display="0">
                  <p:stCondLst>
                    <p:cond delay="indefinite"/>
                  </p:stCondLst>
                  <p:endCondLst>
                    <p:cond evt="onStopAudio" delay="0">
                      <p:tgtEl>
                        <p:sldTgt/>
                      </p:tgtEl>
                    </p:cond>
                  </p:endCondLst>
                </p:cTn>
                <p:tgtEl>
                  <p:spTgt spid="50"/>
                </p:tgtEl>
              </p:cMediaNode>
            </p:audio>
            <p:audio>
              <p:cMediaNode vol="80000">
                <p:cTn id="87" fill="hold" display="0">
                  <p:stCondLst>
                    <p:cond delay="indefinite"/>
                  </p:stCondLst>
                  <p:endCondLst>
                    <p:cond evt="onStopAudio" delay="0">
                      <p:tgtEl>
                        <p:sldTgt/>
                      </p:tgtEl>
                    </p:cond>
                  </p:endCondLst>
                </p:cTn>
                <p:tgtEl>
                  <p:spTgt spid="51"/>
                </p:tgtEl>
              </p:cMediaNode>
            </p:audio>
            <p:audio>
              <p:cMediaNode vol="80000">
                <p:cTn id="88" fill="hold" display="0">
                  <p:stCondLst>
                    <p:cond delay="indefinite"/>
                  </p:stCondLst>
                  <p:endCondLst>
                    <p:cond evt="onStopAudio" delay="0">
                      <p:tgtEl>
                        <p:sldTgt/>
                      </p:tgtEl>
                    </p:cond>
                  </p:endCondLst>
                </p:cTn>
                <p:tgtEl>
                  <p:spTgt spid="52"/>
                </p:tgtEl>
              </p:cMediaNode>
            </p:audio>
            <p:audio>
              <p:cMediaNode vol="80000">
                <p:cTn id="89" fill="hold" display="0">
                  <p:stCondLst>
                    <p:cond delay="indefinite"/>
                  </p:stCondLst>
                  <p:endCondLst>
                    <p:cond evt="onStopAudio" delay="0">
                      <p:tgtEl>
                        <p:sldTgt/>
                      </p:tgtEl>
                    </p:cond>
                  </p:endCondLst>
                </p:cTn>
                <p:tgtEl>
                  <p:spTgt spid="53"/>
                </p:tgtEl>
              </p:cMediaNode>
            </p:audio>
            <p:video>
              <p:cMediaNode vol="100000">
                <p:cTn id="90" fill="hold" display="0">
                  <p:stCondLst>
                    <p:cond delay="indefinite"/>
                  </p:stCondLst>
                </p:cTn>
                <p:tgtEl>
                  <p:spTgt spid="54"/>
                </p:tgtEl>
              </p:cMediaNode>
            </p:video>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a:stretch>
          </a:blipFill>
        </p:spPr>
        <p:txBody>
          <a:bodyPr/>
          <a:lstStyle/>
          <a:p>
            <a:endParaRPr lang="en-US"/>
          </a:p>
        </p:txBody>
      </p:sp>
      <p:sp>
        <p:nvSpPr>
          <p:cNvPr id="4" name="Freeform 4"/>
          <p:cNvSpPr/>
          <p:nvPr/>
        </p:nvSpPr>
        <p:spPr>
          <a:xfrm>
            <a:off x="0" y="0"/>
            <a:ext cx="4631885" cy="320021"/>
          </a:xfrm>
          <a:custGeom>
            <a:avLst/>
            <a:gdLst/>
            <a:ahLst/>
            <a:cxnLst/>
            <a:rect l="l" t="t" r="r" b="b"/>
            <a:pathLst>
              <a:path w="6947827" h="480032">
                <a:moveTo>
                  <a:pt x="0" y="0"/>
                </a:moveTo>
                <a:lnTo>
                  <a:pt x="6947827" y="0"/>
                </a:lnTo>
                <a:lnTo>
                  <a:pt x="6947827" y="480032"/>
                </a:lnTo>
                <a:lnTo>
                  <a:pt x="0" y="4800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 name="Freeform 5"/>
          <p:cNvSpPr/>
          <p:nvPr/>
        </p:nvSpPr>
        <p:spPr>
          <a:xfrm>
            <a:off x="7560116" y="6518329"/>
            <a:ext cx="4631885" cy="339671"/>
          </a:xfrm>
          <a:custGeom>
            <a:avLst/>
            <a:gdLst/>
            <a:ahLst/>
            <a:cxnLst/>
            <a:rect l="l" t="t" r="r" b="b"/>
            <a:pathLst>
              <a:path w="6947827" h="509507">
                <a:moveTo>
                  <a:pt x="0" y="0"/>
                </a:moveTo>
                <a:lnTo>
                  <a:pt x="6947827" y="0"/>
                </a:lnTo>
                <a:lnTo>
                  <a:pt x="6947827" y="509507"/>
                </a:lnTo>
                <a:lnTo>
                  <a:pt x="0" y="5095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6" name="Freeform 6"/>
          <p:cNvSpPr/>
          <p:nvPr/>
        </p:nvSpPr>
        <p:spPr>
          <a:xfrm>
            <a:off x="1473200" y="533400"/>
            <a:ext cx="9109629" cy="3063113"/>
          </a:xfrm>
          <a:custGeom>
            <a:avLst/>
            <a:gdLst/>
            <a:ahLst/>
            <a:cxnLst/>
            <a:rect l="l" t="t" r="r" b="b"/>
            <a:pathLst>
              <a:path w="13664444" h="4594669">
                <a:moveTo>
                  <a:pt x="0" y="0"/>
                </a:moveTo>
                <a:lnTo>
                  <a:pt x="13664444" y="0"/>
                </a:lnTo>
                <a:lnTo>
                  <a:pt x="13664444" y="4594669"/>
                </a:lnTo>
                <a:lnTo>
                  <a:pt x="0" y="45946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78CD4E91-7596-B8B7-A249-12A315743A99}"/>
              </a:ext>
            </a:extLst>
          </p:cNvPr>
          <p:cNvSpPr txBox="1"/>
          <p:nvPr/>
        </p:nvSpPr>
        <p:spPr>
          <a:xfrm>
            <a:off x="2946399" y="1600200"/>
            <a:ext cx="6683375" cy="1107996"/>
          </a:xfrm>
          <a:prstGeom prst="rect">
            <a:avLst/>
          </a:prstGeom>
          <a:noFill/>
        </p:spPr>
        <p:txBody>
          <a:bodyPr wrap="square" lIns="0" tIns="0" rIns="0" bIns="0" rtlCol="0">
            <a:spAutoFit/>
          </a:bodyPr>
          <a:lstStyle/>
          <a:p>
            <a:pPr algn="ctr" defTabSz="609630">
              <a:defRPr/>
            </a:pPr>
            <a:r>
              <a:rPr lang="en-US" sz="3600" dirty="0" err="1">
                <a:solidFill>
                  <a:srgbClr val="15F4FD"/>
                </a:solidFill>
                <a:latin typeface="Cambria" panose="02040503050406030204" pitchFamily="18" charset="0"/>
                <a:ea typeface="Cambria" panose="02040503050406030204" pitchFamily="18" charset="0"/>
              </a:rPr>
              <a:t>Viết</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số</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thập</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phân</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sau</a:t>
            </a:r>
            <a:r>
              <a:rPr lang="en-US" sz="3600" dirty="0">
                <a:solidFill>
                  <a:srgbClr val="15F4FD"/>
                </a:solidFill>
                <a:latin typeface="Cambria" panose="02040503050406030204" pitchFamily="18" charset="0"/>
                <a:ea typeface="Cambria" panose="02040503050406030204" pitchFamily="18" charset="0"/>
              </a:rPr>
              <a:t>:</a:t>
            </a:r>
          </a:p>
          <a:p>
            <a:pPr algn="ctr" defTabSz="609630">
              <a:defRPr/>
            </a:pPr>
            <a:r>
              <a:rPr lang="en-US" sz="3600" dirty="0" err="1">
                <a:solidFill>
                  <a:srgbClr val="15F4FD"/>
                </a:solidFill>
                <a:latin typeface="Cambria" panose="02040503050406030204" pitchFamily="18" charset="0"/>
                <a:ea typeface="Cambria" panose="02040503050406030204" pitchFamily="18" charset="0"/>
              </a:rPr>
              <a:t>Không</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phảy</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năm</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trăm</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mười</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lăm</a:t>
            </a:r>
            <a:endParaRPr lang="en-US" sz="3600" dirty="0">
              <a:solidFill>
                <a:srgbClr val="15F4FD"/>
              </a:solidFill>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9677A31A-3919-6D50-35ED-457D66A6E0A5}"/>
              </a:ext>
            </a:extLst>
          </p:cNvPr>
          <p:cNvGrpSpPr/>
          <p:nvPr/>
        </p:nvGrpSpPr>
        <p:grpSpPr>
          <a:xfrm>
            <a:off x="558800" y="3784600"/>
            <a:ext cx="3352800" cy="1270000"/>
            <a:chOff x="1775751" y="4816549"/>
            <a:chExt cx="4038600" cy="1368075"/>
          </a:xfrm>
        </p:grpSpPr>
        <p:sp>
          <p:nvSpPr>
            <p:cNvPr id="12" name="Freeform 3">
              <a:extLst>
                <a:ext uri="{FF2B5EF4-FFF2-40B4-BE49-F238E27FC236}">
                  <a16:creationId xmlns:a16="http://schemas.microsoft.com/office/drawing/2014/main" id="{E8EA7C45-6C80-EFD1-6DE9-74096A08651E}"/>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6"/>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802D908A-6A0B-478E-DFAE-F2C8CBC85A06}"/>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A. 0,155</a:t>
              </a:r>
            </a:p>
          </p:txBody>
        </p:sp>
      </p:grpSp>
      <p:grpSp>
        <p:nvGrpSpPr>
          <p:cNvPr id="14" name="Group 13">
            <a:extLst>
              <a:ext uri="{FF2B5EF4-FFF2-40B4-BE49-F238E27FC236}">
                <a16:creationId xmlns:a16="http://schemas.microsoft.com/office/drawing/2014/main" id="{526665E4-CDA2-B57E-DBAF-929B6E429619}"/>
              </a:ext>
            </a:extLst>
          </p:cNvPr>
          <p:cNvGrpSpPr/>
          <p:nvPr/>
        </p:nvGrpSpPr>
        <p:grpSpPr>
          <a:xfrm>
            <a:off x="7467600" y="5308600"/>
            <a:ext cx="3352800" cy="1270000"/>
            <a:chOff x="1775751" y="4816549"/>
            <a:chExt cx="4038600" cy="1368075"/>
          </a:xfrm>
        </p:grpSpPr>
        <p:sp>
          <p:nvSpPr>
            <p:cNvPr id="15" name="Freeform 3">
              <a:extLst>
                <a:ext uri="{FF2B5EF4-FFF2-40B4-BE49-F238E27FC236}">
                  <a16:creationId xmlns:a16="http://schemas.microsoft.com/office/drawing/2014/main" id="{D2490B2D-2566-53F7-A969-9DC52A0ACD45}"/>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6"/>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33ABB540-30DF-FF2C-773D-EEF35068621D}"/>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D. 0,15</a:t>
              </a:r>
            </a:p>
          </p:txBody>
        </p:sp>
      </p:grpSp>
      <p:grpSp>
        <p:nvGrpSpPr>
          <p:cNvPr id="17" name="Group 16">
            <a:extLst>
              <a:ext uri="{FF2B5EF4-FFF2-40B4-BE49-F238E27FC236}">
                <a16:creationId xmlns:a16="http://schemas.microsoft.com/office/drawing/2014/main" id="{57755804-3515-2F42-25CA-8C919F229060}"/>
              </a:ext>
            </a:extLst>
          </p:cNvPr>
          <p:cNvGrpSpPr/>
          <p:nvPr/>
        </p:nvGrpSpPr>
        <p:grpSpPr>
          <a:xfrm>
            <a:off x="609600" y="5410200"/>
            <a:ext cx="3352800" cy="1270000"/>
            <a:chOff x="1775751" y="4816549"/>
            <a:chExt cx="4038600" cy="1368075"/>
          </a:xfrm>
        </p:grpSpPr>
        <p:sp>
          <p:nvSpPr>
            <p:cNvPr id="18" name="Freeform 3">
              <a:extLst>
                <a:ext uri="{FF2B5EF4-FFF2-40B4-BE49-F238E27FC236}">
                  <a16:creationId xmlns:a16="http://schemas.microsoft.com/office/drawing/2014/main" id="{20FED8CB-9E48-5EC0-DE01-D04C0F18A5C4}"/>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6"/>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4612DDAC-9A53-5447-C549-97ED81A11282}"/>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B. 0,551</a:t>
              </a:r>
            </a:p>
          </p:txBody>
        </p:sp>
      </p:grpSp>
      <p:sp>
        <p:nvSpPr>
          <p:cNvPr id="23" name="Freeform 2">
            <a:extLst>
              <a:ext uri="{FF2B5EF4-FFF2-40B4-BE49-F238E27FC236}">
                <a16:creationId xmlns:a16="http://schemas.microsoft.com/office/drawing/2014/main" id="{7CB3569F-1E88-AB5F-ECFD-BB55F67774FA}"/>
              </a:ext>
            </a:extLst>
          </p:cNvPr>
          <p:cNvSpPr/>
          <p:nvPr/>
        </p:nvSpPr>
        <p:spPr>
          <a:xfrm>
            <a:off x="4114800" y="3378200"/>
            <a:ext cx="3135086" cy="27432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24" name="Group 23">
            <a:extLst>
              <a:ext uri="{FF2B5EF4-FFF2-40B4-BE49-F238E27FC236}">
                <a16:creationId xmlns:a16="http://schemas.microsoft.com/office/drawing/2014/main" id="{F37299F3-DD02-54B1-6BB4-91C46DB4BBE5}"/>
              </a:ext>
            </a:extLst>
          </p:cNvPr>
          <p:cNvGrpSpPr/>
          <p:nvPr/>
        </p:nvGrpSpPr>
        <p:grpSpPr>
          <a:xfrm>
            <a:off x="7416800" y="3733800"/>
            <a:ext cx="3302000" cy="1270000"/>
            <a:chOff x="1773821" y="3053257"/>
            <a:chExt cx="4038600" cy="1368075"/>
          </a:xfrm>
        </p:grpSpPr>
        <p:sp>
          <p:nvSpPr>
            <p:cNvPr id="25" name="Freeform 3">
              <a:extLst>
                <a:ext uri="{FF2B5EF4-FFF2-40B4-BE49-F238E27FC236}">
                  <a16:creationId xmlns:a16="http://schemas.microsoft.com/office/drawing/2014/main" id="{8573F555-150C-7D68-3DD3-36D5A291CA83}"/>
                </a:ext>
              </a:extLst>
            </p:cNvPr>
            <p:cNvSpPr/>
            <p:nvPr/>
          </p:nvSpPr>
          <p:spPr>
            <a:xfrm>
              <a:off x="1773821" y="3053257"/>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6"/>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26" name="TextBox 25">
              <a:extLst>
                <a:ext uri="{FF2B5EF4-FFF2-40B4-BE49-F238E27FC236}">
                  <a16:creationId xmlns:a16="http://schemas.microsoft.com/office/drawing/2014/main" id="{8D6BC3F7-BC3E-9A9F-EC3F-551FA3F8B374}"/>
                </a:ext>
              </a:extLst>
            </p:cNvPr>
            <p:cNvSpPr txBox="1"/>
            <p:nvPr/>
          </p:nvSpPr>
          <p:spPr>
            <a:xfrm>
              <a:off x="2523373" y="3506302"/>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C. 0,515</a:t>
              </a:r>
            </a:p>
          </p:txBody>
        </p:sp>
      </p:grpSp>
      <p:pic>
        <p:nvPicPr>
          <p:cNvPr id="27" name="y2mate.com - Incorrect sound effect">
            <a:hlinkClick r:id="" action="ppaction://media"/>
            <a:extLst>
              <a:ext uri="{FF2B5EF4-FFF2-40B4-BE49-F238E27FC236}">
                <a16:creationId xmlns:a16="http://schemas.microsoft.com/office/drawing/2014/main" id="{6BCAD940-621B-9A04-18DB-467F5CC6C8F5}"/>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19"/>
          <a:stretch>
            <a:fillRect/>
          </a:stretch>
        </p:blipFill>
        <p:spPr>
          <a:xfrm>
            <a:off x="-355600" y="533400"/>
            <a:ext cx="312209" cy="312209"/>
          </a:xfrm>
          <a:prstGeom prst="rect">
            <a:avLst/>
          </a:prstGeom>
        </p:spPr>
      </p:pic>
      <p:pic>
        <p:nvPicPr>
          <p:cNvPr id="29" name="y2mate.com - Incorrect sound effect">
            <a:hlinkClick r:id="" action="ppaction://media"/>
            <a:extLst>
              <a:ext uri="{FF2B5EF4-FFF2-40B4-BE49-F238E27FC236}">
                <a16:creationId xmlns:a16="http://schemas.microsoft.com/office/drawing/2014/main" id="{F2C29F15-5669-05E2-D87A-914FCB88CF45}"/>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19"/>
          <a:stretch>
            <a:fillRect/>
          </a:stretch>
        </p:blipFill>
        <p:spPr>
          <a:xfrm>
            <a:off x="-312209" y="1041400"/>
            <a:ext cx="312209" cy="312209"/>
          </a:xfrm>
          <a:prstGeom prst="rect">
            <a:avLst/>
          </a:prstGeom>
        </p:spPr>
      </p:pic>
      <p:pic>
        <p:nvPicPr>
          <p:cNvPr id="30" name="Yeah">
            <a:hlinkClick r:id="" action="ppaction://media"/>
            <a:extLst>
              <a:ext uri="{FF2B5EF4-FFF2-40B4-BE49-F238E27FC236}">
                <a16:creationId xmlns:a16="http://schemas.microsoft.com/office/drawing/2014/main" id="{8770FE40-7BBA-BD0E-9E66-55D5F58F92E4}"/>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406400" y="1447800"/>
            <a:ext cx="312209" cy="312209"/>
          </a:xfrm>
          <a:prstGeom prst="rect">
            <a:avLst/>
          </a:prstGeom>
        </p:spPr>
      </p:pic>
      <p:pic>
        <p:nvPicPr>
          <p:cNvPr id="31" name="y2mate.com - nhạc chơi rung chuông vàng">
            <a:hlinkClick r:id="" action="ppaction://media"/>
            <a:extLst>
              <a:ext uri="{FF2B5EF4-FFF2-40B4-BE49-F238E27FC236}">
                <a16:creationId xmlns:a16="http://schemas.microsoft.com/office/drawing/2014/main" id="{855FB686-13B6-80AE-5090-CBBAAC3E8B51}"/>
              </a:ext>
            </a:extLst>
          </p:cNvPr>
          <p:cNvPicPr>
            <a:picLocks noChangeAspect="1"/>
          </p:cNvPicPr>
          <p:nvPr>
            <a:audioFile r:link="rId1"/>
            <p:extLst>
              <p:ext uri="{DAA4B4D4-6D71-4841-9C94-3DE7FCFB9230}">
                <p14:media xmlns:p14="http://schemas.microsoft.com/office/powerpoint/2010/main" r:embed="rId5">
                  <p14:trim end="4696.8125"/>
                </p14:media>
              </p:ext>
            </p:extLst>
          </p:nvPr>
        </p:nvPicPr>
        <p:blipFill>
          <a:blip r:embed="rId19"/>
          <a:stretch>
            <a:fillRect/>
          </a:stretch>
        </p:blipFill>
        <p:spPr>
          <a:xfrm>
            <a:off x="-324909" y="0"/>
            <a:ext cx="324909" cy="324909"/>
          </a:xfrm>
          <a:prstGeom prst="rect">
            <a:avLst/>
          </a:prstGeom>
        </p:spPr>
      </p:pic>
      <p:pic>
        <p:nvPicPr>
          <p:cNvPr id="32" name="Picture 3">
            <a:hlinkClick r:id="" action="ppaction://media"/>
            <a:extLst>
              <a:ext uri="{FF2B5EF4-FFF2-40B4-BE49-F238E27FC236}">
                <a16:creationId xmlns:a16="http://schemas.microsoft.com/office/drawing/2014/main" id="{3FFC5186-3C27-D611-A14D-3A8172D15024}"/>
              </a:ext>
            </a:extLst>
          </p:cNvPr>
          <p:cNvPicPr>
            <a:picLocks noChangeAspect="1"/>
          </p:cNvPicPr>
          <p:nvPr>
            <a:videoFile r:link="rId7"/>
            <p:extLst>
              <p:ext uri="{DAA4B4D4-6D71-4841-9C94-3DE7FCFB9230}">
                <p14:media xmlns:p14="http://schemas.microsoft.com/office/powerpoint/2010/main" r:embed="rId6"/>
              </p:ext>
            </p:extLst>
          </p:nvPr>
        </p:nvPicPr>
        <p:blipFill>
          <a:blip r:embed="rId20"/>
          <a:srcRect/>
          <a:stretch>
            <a:fillRect/>
          </a:stretch>
        </p:blipFill>
        <p:spPr>
          <a:xfrm>
            <a:off x="10261600" y="228600"/>
            <a:ext cx="1679610" cy="947899"/>
          </a:xfrm>
          <a:prstGeom prst="rect">
            <a:avLst/>
          </a:prstGeom>
        </p:spPr>
      </p:pic>
    </p:spTree>
    <p:extLst>
      <p:ext uri="{BB962C8B-B14F-4D97-AF65-F5344CB8AC3E}">
        <p14:creationId xmlns:p14="http://schemas.microsoft.com/office/powerpoint/2010/main" val="58880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50" fill="hold"/>
                                        <p:tgtEl>
                                          <p:spTgt spid="14"/>
                                        </p:tgtEl>
                                        <p:attrNameLst>
                                          <p:attrName>ppt_x</p:attrName>
                                        </p:attrNameLst>
                                      </p:cBhvr>
                                      <p:tavLst>
                                        <p:tav tm="0">
                                          <p:val>
                                            <p:strVal val="#ppt_x"/>
                                          </p:val>
                                        </p:tav>
                                        <p:tav tm="100000">
                                          <p:val>
                                            <p:strVal val="#ppt_x"/>
                                          </p:val>
                                        </p:tav>
                                      </p:tavLst>
                                    </p:anim>
                                    <p:anim calcmode="lin" valueType="num">
                                      <p:cBhvr additive="base">
                                        <p:cTn id="12" dur="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 fill="hold"/>
                                        <p:tgtEl>
                                          <p:spTgt spid="17"/>
                                        </p:tgtEl>
                                        <p:attrNameLst>
                                          <p:attrName>ppt_x</p:attrName>
                                        </p:attrNameLst>
                                      </p:cBhvr>
                                      <p:tavLst>
                                        <p:tav tm="0">
                                          <p:val>
                                            <p:strVal val="#ppt_x"/>
                                          </p:val>
                                        </p:tav>
                                        <p:tav tm="100000">
                                          <p:val>
                                            <p:strVal val="#ppt_x"/>
                                          </p:val>
                                        </p:tav>
                                      </p:tavLst>
                                    </p:anim>
                                    <p:anim calcmode="lin" valueType="num">
                                      <p:cBhvr additive="base">
                                        <p:cTn id="16" dur="2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250" fill="hold"/>
                                        <p:tgtEl>
                                          <p:spTgt spid="24"/>
                                        </p:tgtEl>
                                        <p:attrNameLst>
                                          <p:attrName>ppt_x</p:attrName>
                                        </p:attrNameLst>
                                      </p:cBhvr>
                                      <p:tavLst>
                                        <p:tav tm="0">
                                          <p:val>
                                            <p:strVal val="#ppt_x"/>
                                          </p:val>
                                        </p:tav>
                                        <p:tav tm="100000">
                                          <p:val>
                                            <p:strVal val="#ppt_x"/>
                                          </p:val>
                                        </p:tav>
                                      </p:tavLst>
                                    </p:anim>
                                    <p:anim calcmode="lin" valueType="num">
                                      <p:cBhvr additive="base">
                                        <p:cTn id="20" dur="25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50" fill="hold"/>
                                        <p:tgtEl>
                                          <p:spTgt spid="6"/>
                                        </p:tgtEl>
                                        <p:attrNameLst>
                                          <p:attrName>ppt_x</p:attrName>
                                        </p:attrNameLst>
                                      </p:cBhvr>
                                      <p:tavLst>
                                        <p:tav tm="0">
                                          <p:val>
                                            <p:strVal val="#ppt_x"/>
                                          </p:val>
                                        </p:tav>
                                        <p:tav tm="100000">
                                          <p:val>
                                            <p:strVal val="#ppt_x"/>
                                          </p:val>
                                        </p:tav>
                                      </p:tavLst>
                                    </p:anim>
                                    <p:anim calcmode="lin" valueType="num">
                                      <p:cBhvr additive="base">
                                        <p:cTn id="28" dur="250" fill="hold"/>
                                        <p:tgtEl>
                                          <p:spTgt spid="6"/>
                                        </p:tgtEl>
                                        <p:attrNameLst>
                                          <p:attrName>ppt_y</p:attrName>
                                        </p:attrNameLst>
                                      </p:cBhvr>
                                      <p:tavLst>
                                        <p:tav tm="0">
                                          <p:val>
                                            <p:strVal val="1+#ppt_h/2"/>
                                          </p:val>
                                        </p:tav>
                                        <p:tav tm="100000">
                                          <p:val>
                                            <p:strVal val="#ppt_y"/>
                                          </p:val>
                                        </p:tav>
                                      </p:tavLst>
                                    </p:anim>
                                  </p:childTnLst>
                                </p:cTn>
                              </p:par>
                              <p:par>
                                <p:cTn id="29" presetID="1" presetClass="mediacall" presetSubtype="0" fill="hold" nodeType="withEffect">
                                  <p:stCondLst>
                                    <p:cond delay="0"/>
                                  </p:stCondLst>
                                  <p:childTnLst>
                                    <p:cmd type="call" cmd="playFrom(0.0)">
                                      <p:cBhvr>
                                        <p:cTn id="30" dur="10637" fill="hold"/>
                                        <p:tgtEl>
                                          <p:spTgt spid="31"/>
                                        </p:tgtEl>
                                      </p:cBhvr>
                                    </p:cmd>
                                  </p:childTnLst>
                                </p:cTn>
                              </p:par>
                              <p:par>
                                <p:cTn id="31" presetID="1" presetClass="mediacall" presetSubtype="0" fill="hold" nodeType="withEffect">
                                  <p:stCondLst>
                                    <p:cond delay="0"/>
                                  </p:stCondLst>
                                  <p:childTnLst>
                                    <p:cmd type="call" cmd="playFrom(0.0)">
                                      <p:cBhvr>
                                        <p:cTn id="32" dur="11076" fill="hold"/>
                                        <p:tgtEl>
                                          <p:spTgt spid="32"/>
                                        </p:tgtEl>
                                      </p:cBhvr>
                                    </p:cmd>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076"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11"/>
                    </p:tgtEl>
                  </p:cond>
                </p:stCondLst>
                <p:endSync evt="end" delay="0">
                  <p:rtn val="all"/>
                </p:endSync>
                <p:childTnLst>
                  <p:par>
                    <p:cTn id="38" fill="hold">
                      <p:stCondLst>
                        <p:cond delay="0"/>
                      </p:stCondLst>
                      <p:childTnLst>
                        <p:par>
                          <p:cTn id="39" fill="hold">
                            <p:stCondLst>
                              <p:cond delay="0"/>
                            </p:stCondLst>
                            <p:childTnLst>
                              <p:par>
                                <p:cTn id="40" presetID="47" presetClass="exit" presetSubtype="0" fill="hold" nodeType="clickEffect">
                                  <p:stCondLst>
                                    <p:cond delay="0"/>
                                  </p:stCondLst>
                                  <p:childTnLst>
                                    <p:animEffect transition="out" filter="fade">
                                      <p:cBhvr>
                                        <p:cTn id="41" dur="1000"/>
                                        <p:tgtEl>
                                          <p:spTgt spid="11"/>
                                        </p:tgtEl>
                                      </p:cBhvr>
                                    </p:animEffect>
                                    <p:anim calcmode="lin" valueType="num">
                                      <p:cBhvr>
                                        <p:cTn id="42" dur="1000"/>
                                        <p:tgtEl>
                                          <p:spTgt spid="11"/>
                                        </p:tgtEl>
                                        <p:attrNameLst>
                                          <p:attrName>ppt_x</p:attrName>
                                        </p:attrNameLst>
                                      </p:cBhvr>
                                      <p:tavLst>
                                        <p:tav tm="0">
                                          <p:val>
                                            <p:strVal val="ppt_x"/>
                                          </p:val>
                                        </p:tav>
                                        <p:tav tm="100000">
                                          <p:val>
                                            <p:strVal val="ppt_x"/>
                                          </p:val>
                                        </p:tav>
                                      </p:tavLst>
                                    </p:anim>
                                    <p:anim calcmode="lin" valueType="num">
                                      <p:cBhvr>
                                        <p:cTn id="43" dur="1000"/>
                                        <p:tgtEl>
                                          <p:spTgt spid="11"/>
                                        </p:tgtEl>
                                        <p:attrNameLst>
                                          <p:attrName>ppt_y</p:attrName>
                                        </p:attrNameLst>
                                      </p:cBhvr>
                                      <p:tavLst>
                                        <p:tav tm="0">
                                          <p:val>
                                            <p:strVal val="ppt_y"/>
                                          </p:val>
                                        </p:tav>
                                        <p:tav tm="100000">
                                          <p:val>
                                            <p:strVal val="ppt_y-.1"/>
                                          </p:val>
                                        </p:tav>
                                      </p:tavLst>
                                    </p:anim>
                                    <p:set>
                                      <p:cBhvr>
                                        <p:cTn id="44" dur="1" fill="hold">
                                          <p:stCondLst>
                                            <p:cond delay="999"/>
                                          </p:stCondLst>
                                        </p:cTn>
                                        <p:tgtEl>
                                          <p:spTgt spid="11"/>
                                        </p:tgtEl>
                                        <p:attrNameLst>
                                          <p:attrName>style.visibility</p:attrName>
                                        </p:attrNameLst>
                                      </p:cBhvr>
                                      <p:to>
                                        <p:strVal val="hidden"/>
                                      </p:to>
                                    </p:set>
                                  </p:childTnLst>
                                </p:cTn>
                              </p:par>
                              <p:par>
                                <p:cTn id="45" presetID="1" presetClass="mediacall" presetSubtype="0" fill="hold" nodeType="withEffect">
                                  <p:stCondLst>
                                    <p:cond delay="0"/>
                                  </p:stCondLst>
                                  <p:childTnLst>
                                    <p:cmd type="call" cmd="playFrom(0.0)">
                                      <p:cBhvr>
                                        <p:cTn id="46" dur="1044" fill="hold"/>
                                        <p:tgtEl>
                                          <p:spTgt spid="29"/>
                                        </p:tgtEl>
                                      </p:cBhvr>
                                    </p:cmd>
                                  </p:childTnLst>
                                </p:cTn>
                              </p:par>
                            </p:childTnLst>
                          </p:cTn>
                        </p:par>
                      </p:childTnLst>
                    </p:cTn>
                  </p:par>
                </p:childTnLst>
              </p:cTn>
              <p:nextCondLst>
                <p:cond evt="onClick" delay="0">
                  <p:tgtEl>
                    <p:spTgt spid="11"/>
                  </p:tgtEl>
                </p:cond>
              </p:nextCondLst>
            </p:seq>
            <p:seq concurrent="1" nextAc="seek">
              <p:cTn id="47" restart="whenNotActive" fill="hold" evtFilter="cancelBubble" nodeType="interactiveSeq">
                <p:stCondLst>
                  <p:cond evt="onClick" delay="0">
                    <p:tgtEl>
                      <p:spTgt spid="14"/>
                    </p:tgtEl>
                  </p:cond>
                </p:stCondLst>
                <p:endSync evt="end" delay="0">
                  <p:rtn val="all"/>
                </p:endSync>
                <p:childTnLst>
                  <p:par>
                    <p:cTn id="48" fill="hold">
                      <p:stCondLst>
                        <p:cond delay="0"/>
                      </p:stCondLst>
                      <p:childTnLst>
                        <p:par>
                          <p:cTn id="49" fill="hold">
                            <p:stCondLst>
                              <p:cond delay="0"/>
                            </p:stCondLst>
                            <p:childTnLst>
                              <p:par>
                                <p:cTn id="50" presetID="47" presetClass="exit" presetSubtype="0" fill="hold" nodeType="clickEffect">
                                  <p:stCondLst>
                                    <p:cond delay="0"/>
                                  </p:stCondLst>
                                  <p:childTnLst>
                                    <p:animEffect transition="out" filter="fade">
                                      <p:cBhvr>
                                        <p:cTn id="51" dur="1000"/>
                                        <p:tgtEl>
                                          <p:spTgt spid="14"/>
                                        </p:tgtEl>
                                      </p:cBhvr>
                                    </p:animEffect>
                                    <p:anim calcmode="lin" valueType="num">
                                      <p:cBhvr>
                                        <p:cTn id="52" dur="1000"/>
                                        <p:tgtEl>
                                          <p:spTgt spid="14"/>
                                        </p:tgtEl>
                                        <p:attrNameLst>
                                          <p:attrName>ppt_x</p:attrName>
                                        </p:attrNameLst>
                                      </p:cBhvr>
                                      <p:tavLst>
                                        <p:tav tm="0">
                                          <p:val>
                                            <p:strVal val="ppt_x"/>
                                          </p:val>
                                        </p:tav>
                                        <p:tav tm="100000">
                                          <p:val>
                                            <p:strVal val="ppt_x"/>
                                          </p:val>
                                        </p:tav>
                                      </p:tavLst>
                                    </p:anim>
                                    <p:anim calcmode="lin" valueType="num">
                                      <p:cBhvr>
                                        <p:cTn id="53" dur="1000"/>
                                        <p:tgtEl>
                                          <p:spTgt spid="14"/>
                                        </p:tgtEl>
                                        <p:attrNameLst>
                                          <p:attrName>ppt_y</p:attrName>
                                        </p:attrNameLst>
                                      </p:cBhvr>
                                      <p:tavLst>
                                        <p:tav tm="0">
                                          <p:val>
                                            <p:strVal val="ppt_y"/>
                                          </p:val>
                                        </p:tav>
                                        <p:tav tm="100000">
                                          <p:val>
                                            <p:strVal val="ppt_y-.1"/>
                                          </p:val>
                                        </p:tav>
                                      </p:tavLst>
                                    </p:anim>
                                    <p:set>
                                      <p:cBhvr>
                                        <p:cTn id="54" dur="1" fill="hold">
                                          <p:stCondLst>
                                            <p:cond delay="999"/>
                                          </p:stCondLst>
                                        </p:cTn>
                                        <p:tgtEl>
                                          <p:spTgt spid="14"/>
                                        </p:tgtEl>
                                        <p:attrNameLst>
                                          <p:attrName>style.visibility</p:attrName>
                                        </p:attrNameLst>
                                      </p:cBhvr>
                                      <p:to>
                                        <p:strVal val="hidden"/>
                                      </p:to>
                                    </p:set>
                                  </p:childTnLst>
                                </p:cTn>
                              </p:par>
                              <p:par>
                                <p:cTn id="55" presetID="1" presetClass="mediacall" presetSubtype="0" fill="hold" nodeType="withEffect">
                                  <p:stCondLst>
                                    <p:cond delay="0"/>
                                  </p:stCondLst>
                                  <p:childTnLst>
                                    <p:cmd type="call" cmd="playFrom(0.0)">
                                      <p:cBhvr>
                                        <p:cTn id="56" dur="1044" fill="hold"/>
                                        <p:tgtEl>
                                          <p:spTgt spid="27"/>
                                        </p:tgtEl>
                                      </p:cBhvr>
                                    </p:cmd>
                                  </p:childTnLst>
                                </p:cTn>
                              </p:par>
                            </p:childTnLst>
                          </p:cTn>
                        </p:par>
                      </p:childTnLst>
                    </p:cTn>
                  </p:par>
                </p:childTnLst>
              </p:cTn>
              <p:nextCondLst>
                <p:cond evt="onClick" delay="0">
                  <p:tgtEl>
                    <p:spTgt spid="14"/>
                  </p:tgtEl>
                </p:cond>
              </p:nextCondLst>
            </p:seq>
            <p:seq concurrent="1" nextAc="seek">
              <p:cTn id="57" restart="whenNotActive" fill="hold" evtFilter="cancelBubble" nodeType="interactiveSeq">
                <p:stCondLst>
                  <p:cond evt="onClick" delay="0">
                    <p:tgtEl>
                      <p:spTgt spid="17"/>
                    </p:tgtEl>
                  </p:cond>
                </p:stCondLst>
                <p:endSync evt="end" delay="0">
                  <p:rtn val="all"/>
                </p:endSync>
                <p:childTnLst>
                  <p:par>
                    <p:cTn id="58" fill="hold">
                      <p:stCondLst>
                        <p:cond delay="0"/>
                      </p:stCondLst>
                      <p:childTnLst>
                        <p:par>
                          <p:cTn id="59" fill="hold">
                            <p:stCondLst>
                              <p:cond delay="0"/>
                            </p:stCondLst>
                            <p:childTnLst>
                              <p:par>
                                <p:cTn id="60" presetID="47" presetClass="exit" presetSubtype="0" fill="hold" nodeType="clickEffect">
                                  <p:stCondLst>
                                    <p:cond delay="0"/>
                                  </p:stCondLst>
                                  <p:childTnLst>
                                    <p:animEffect transition="out" filter="fade">
                                      <p:cBhvr>
                                        <p:cTn id="61" dur="1000"/>
                                        <p:tgtEl>
                                          <p:spTgt spid="17"/>
                                        </p:tgtEl>
                                      </p:cBhvr>
                                    </p:animEffect>
                                    <p:anim calcmode="lin" valueType="num">
                                      <p:cBhvr>
                                        <p:cTn id="62" dur="1000"/>
                                        <p:tgtEl>
                                          <p:spTgt spid="17"/>
                                        </p:tgtEl>
                                        <p:attrNameLst>
                                          <p:attrName>ppt_x</p:attrName>
                                        </p:attrNameLst>
                                      </p:cBhvr>
                                      <p:tavLst>
                                        <p:tav tm="0">
                                          <p:val>
                                            <p:strVal val="ppt_x"/>
                                          </p:val>
                                        </p:tav>
                                        <p:tav tm="100000">
                                          <p:val>
                                            <p:strVal val="ppt_x"/>
                                          </p:val>
                                        </p:tav>
                                      </p:tavLst>
                                    </p:anim>
                                    <p:anim calcmode="lin" valueType="num">
                                      <p:cBhvr>
                                        <p:cTn id="63" dur="1000"/>
                                        <p:tgtEl>
                                          <p:spTgt spid="17"/>
                                        </p:tgtEl>
                                        <p:attrNameLst>
                                          <p:attrName>ppt_y</p:attrName>
                                        </p:attrNameLst>
                                      </p:cBhvr>
                                      <p:tavLst>
                                        <p:tav tm="0">
                                          <p:val>
                                            <p:strVal val="ppt_y"/>
                                          </p:val>
                                        </p:tav>
                                        <p:tav tm="100000">
                                          <p:val>
                                            <p:strVal val="ppt_y-.1"/>
                                          </p:val>
                                        </p:tav>
                                      </p:tavLst>
                                    </p:anim>
                                    <p:set>
                                      <p:cBhvr>
                                        <p:cTn id="64" dur="1" fill="hold">
                                          <p:stCondLst>
                                            <p:cond delay="999"/>
                                          </p:stCondLst>
                                        </p:cTn>
                                        <p:tgtEl>
                                          <p:spTgt spid="17"/>
                                        </p:tgtEl>
                                        <p:attrNameLst>
                                          <p:attrName>style.visibility</p:attrName>
                                        </p:attrNameLst>
                                      </p:cBhvr>
                                      <p:to>
                                        <p:strVal val="hidden"/>
                                      </p:to>
                                    </p:set>
                                  </p:childTnLst>
                                </p:cTn>
                              </p:par>
                              <p:par>
                                <p:cTn id="65" presetID="1" presetClass="mediacall" presetSubtype="0" fill="hold" nodeType="withEffect">
                                  <p:stCondLst>
                                    <p:cond delay="0"/>
                                  </p:stCondLst>
                                  <p:childTnLst>
                                    <p:cmd type="call" cmd="playFrom(0.0)">
                                      <p:cBhvr>
                                        <p:cTn id="66" dur="1044" fill="hold"/>
                                        <p:tgtEl>
                                          <p:spTgt spid="27"/>
                                        </p:tgtEl>
                                      </p:cBhvr>
                                    </p:cmd>
                                  </p:childTnLst>
                                </p:cTn>
                              </p:par>
                            </p:childTnLst>
                          </p:cTn>
                        </p:par>
                      </p:childTnLst>
                    </p:cTn>
                  </p:par>
                </p:childTnLst>
              </p:cTn>
              <p:nextCondLst>
                <p:cond evt="onClick" delay="0">
                  <p:tgtEl>
                    <p:spTgt spid="17"/>
                  </p:tgtEl>
                </p:cond>
              </p:nextCondLst>
            </p:seq>
            <p:seq concurrent="1" nextAc="seek">
              <p:cTn id="67" restart="whenNotActive" fill="hold" evtFilter="cancelBubble" nodeType="interactiveSeq">
                <p:stCondLst>
                  <p:cond evt="onClick" delay="0">
                    <p:tgtEl>
                      <p:spTgt spid="24"/>
                    </p:tgtEl>
                  </p:cond>
                </p:stCondLst>
                <p:endSync evt="end" delay="0">
                  <p:rtn val="all"/>
                </p:endSync>
                <p:childTnLst>
                  <p:par>
                    <p:cTn id="68" fill="hold">
                      <p:stCondLst>
                        <p:cond delay="0"/>
                      </p:stCondLst>
                      <p:childTnLst>
                        <p:par>
                          <p:cTn id="69" fill="hold">
                            <p:stCondLst>
                              <p:cond delay="0"/>
                            </p:stCondLst>
                            <p:childTnLst>
                              <p:par>
                                <p:cTn id="70" presetID="32" presetClass="emph" presetSubtype="0" fill="hold" nodeType="withEffect">
                                  <p:stCondLst>
                                    <p:cond delay="250"/>
                                  </p:stCondLst>
                                  <p:childTnLst>
                                    <p:animRot by="120000">
                                      <p:cBhvr>
                                        <p:cTn id="71" dur="100" fill="hold">
                                          <p:stCondLst>
                                            <p:cond delay="0"/>
                                          </p:stCondLst>
                                        </p:cTn>
                                        <p:tgtEl>
                                          <p:spTgt spid="24"/>
                                        </p:tgtEl>
                                        <p:attrNameLst>
                                          <p:attrName>r</p:attrName>
                                        </p:attrNameLst>
                                      </p:cBhvr>
                                    </p:animRot>
                                    <p:animRot by="-240000">
                                      <p:cBhvr>
                                        <p:cTn id="72" dur="200" fill="hold">
                                          <p:stCondLst>
                                            <p:cond delay="200"/>
                                          </p:stCondLst>
                                        </p:cTn>
                                        <p:tgtEl>
                                          <p:spTgt spid="24"/>
                                        </p:tgtEl>
                                        <p:attrNameLst>
                                          <p:attrName>r</p:attrName>
                                        </p:attrNameLst>
                                      </p:cBhvr>
                                    </p:animRot>
                                    <p:animRot by="240000">
                                      <p:cBhvr>
                                        <p:cTn id="73" dur="200" fill="hold">
                                          <p:stCondLst>
                                            <p:cond delay="400"/>
                                          </p:stCondLst>
                                        </p:cTn>
                                        <p:tgtEl>
                                          <p:spTgt spid="24"/>
                                        </p:tgtEl>
                                        <p:attrNameLst>
                                          <p:attrName>r</p:attrName>
                                        </p:attrNameLst>
                                      </p:cBhvr>
                                    </p:animRot>
                                    <p:animRot by="-240000">
                                      <p:cBhvr>
                                        <p:cTn id="74" dur="200" fill="hold">
                                          <p:stCondLst>
                                            <p:cond delay="600"/>
                                          </p:stCondLst>
                                        </p:cTn>
                                        <p:tgtEl>
                                          <p:spTgt spid="24"/>
                                        </p:tgtEl>
                                        <p:attrNameLst>
                                          <p:attrName>r</p:attrName>
                                        </p:attrNameLst>
                                      </p:cBhvr>
                                    </p:animRot>
                                    <p:animRot by="120000">
                                      <p:cBhvr>
                                        <p:cTn id="75" dur="200" fill="hold">
                                          <p:stCondLst>
                                            <p:cond delay="800"/>
                                          </p:stCondLst>
                                        </p:cTn>
                                        <p:tgtEl>
                                          <p:spTgt spid="24"/>
                                        </p:tgtEl>
                                        <p:attrNameLst>
                                          <p:attrName>r</p:attrName>
                                        </p:attrNameLst>
                                      </p:cBhvr>
                                    </p:animRot>
                                  </p:childTnLst>
                                </p:cTn>
                              </p:par>
                              <p:par>
                                <p:cTn id="76" presetID="1" presetClass="mediacall" presetSubtype="0" fill="hold" nodeType="withEffect">
                                  <p:stCondLst>
                                    <p:cond delay="250"/>
                                  </p:stCondLst>
                                  <p:childTnLst>
                                    <p:cmd type="call" cmd="playFrom(0.0)">
                                      <p:cBhvr>
                                        <p:cTn id="77" dur="4214" fill="hold"/>
                                        <p:tgtEl>
                                          <p:spTgt spid="30"/>
                                        </p:tgtEl>
                                      </p:cBhvr>
                                    </p:cmd>
                                  </p:childTnLst>
                                </p:cTn>
                              </p:par>
                              <p:par>
                                <p:cTn id="78" presetID="14" presetClass="entr" presetSubtype="10" fill="hold" nodeType="withEffect">
                                  <p:stCondLst>
                                    <p:cond delay="250"/>
                                  </p:stCondLst>
                                  <p:childTnLst>
                                    <p:set>
                                      <p:cBhvr>
                                        <p:cTn id="79" dur="1" fill="hold">
                                          <p:stCondLst>
                                            <p:cond delay="0"/>
                                          </p:stCondLst>
                                        </p:cTn>
                                        <p:tgtEl>
                                          <p:spTgt spid="23"/>
                                        </p:tgtEl>
                                        <p:attrNameLst>
                                          <p:attrName>style.visibility</p:attrName>
                                        </p:attrNameLst>
                                      </p:cBhvr>
                                      <p:to>
                                        <p:strVal val="visible"/>
                                      </p:to>
                                    </p:set>
                                    <p:animEffect transition="in" filter="randombar(horizontal)">
                                      <p:cBhvr>
                                        <p:cTn id="80" dur="500"/>
                                        <p:tgtEl>
                                          <p:spTgt spid="23"/>
                                        </p:tgtEl>
                                      </p:cBhvr>
                                    </p:animEffect>
                                  </p:childTnLst>
                                </p:cTn>
                              </p:par>
                            </p:childTnLst>
                          </p:cTn>
                        </p:par>
                      </p:childTnLst>
                    </p:cTn>
                  </p:par>
                </p:childTnLst>
              </p:cTn>
              <p:nextCondLst>
                <p:cond evt="onClick" delay="0">
                  <p:tgtEl>
                    <p:spTgt spid="24"/>
                  </p:tgtEl>
                </p:cond>
              </p:nextCondLst>
            </p:seq>
            <p:audio>
              <p:cMediaNode vol="80000">
                <p:cTn id="81" fill="hold" display="0">
                  <p:stCondLst>
                    <p:cond delay="indefinite"/>
                  </p:stCondLst>
                  <p:endCondLst>
                    <p:cond evt="onStopAudio" delay="0">
                      <p:tgtEl>
                        <p:sldTgt/>
                      </p:tgtEl>
                    </p:cond>
                  </p:endCondLst>
                </p:cTn>
                <p:tgtEl>
                  <p:spTgt spid="27"/>
                </p:tgtEl>
              </p:cMediaNode>
            </p:audio>
            <p:audio>
              <p:cMediaNode vol="80000">
                <p:cTn id="82" fill="hold" display="0">
                  <p:stCondLst>
                    <p:cond delay="indefinite"/>
                  </p:stCondLst>
                  <p:endCondLst>
                    <p:cond evt="onStopAudio" delay="0">
                      <p:tgtEl>
                        <p:sldTgt/>
                      </p:tgtEl>
                    </p:cond>
                  </p:endCondLst>
                </p:cTn>
                <p:tgtEl>
                  <p:spTgt spid="29"/>
                </p:tgtEl>
              </p:cMediaNode>
            </p:audio>
            <p:audio>
              <p:cMediaNode vol="80000">
                <p:cTn id="83" fill="hold" display="0">
                  <p:stCondLst>
                    <p:cond delay="indefinite"/>
                  </p:stCondLst>
                  <p:endCondLst>
                    <p:cond evt="onStopAudio" delay="0">
                      <p:tgtEl>
                        <p:sldTgt/>
                      </p:tgtEl>
                    </p:cond>
                  </p:endCondLst>
                </p:cTn>
                <p:tgtEl>
                  <p:spTgt spid="30"/>
                </p:tgtEl>
              </p:cMediaNode>
            </p:audio>
            <p:audio>
              <p:cMediaNode vol="80000">
                <p:cTn id="84" fill="hold" display="0">
                  <p:stCondLst>
                    <p:cond delay="indefinite"/>
                  </p:stCondLst>
                  <p:endCondLst>
                    <p:cond evt="onStopAudio" delay="0">
                      <p:tgtEl>
                        <p:sldTgt/>
                      </p:tgtEl>
                    </p:cond>
                  </p:endCondLst>
                </p:cTn>
                <p:tgtEl>
                  <p:spTgt spid="31"/>
                </p:tgtEl>
              </p:cMediaNode>
            </p:audio>
            <p:video>
              <p:cMediaNode vol="100000">
                <p:cTn id="85" fill="hold" display="0">
                  <p:stCondLst>
                    <p:cond delay="indefinite"/>
                  </p:stCondLst>
                </p:cTn>
                <p:tgtEl>
                  <p:spTgt spid="32"/>
                </p:tgtEl>
              </p:cMediaNode>
            </p:video>
            <p:seq concurrent="1" nextAc="seek">
              <p:cTn id="86" restart="whenNotActive" fill="hold" evtFilter="cancelBubble" nodeType="interactiveSeq">
                <p:stCondLst>
                  <p:cond evt="onClick" delay="0">
                    <p:tgtEl>
                      <p:spTgt spid="32"/>
                    </p:tgtEl>
                  </p:cond>
                </p:stCondLst>
                <p:endSync evt="end" delay="0">
                  <p:rtn val="all"/>
                </p:endSync>
                <p:childTnLst>
                  <p:par>
                    <p:cTn id="87" fill="hold">
                      <p:stCondLst>
                        <p:cond delay="0"/>
                      </p:stCondLst>
                      <p:childTnLst>
                        <p:par>
                          <p:cTn id="88" fill="hold">
                            <p:stCondLst>
                              <p:cond delay="0"/>
                            </p:stCondLst>
                            <p:childTnLst>
                              <p:par>
                                <p:cTn id="89" presetID="2" presetClass="mediacall" presetSubtype="0" fill="hold" nodeType="clickEffect">
                                  <p:stCondLst>
                                    <p:cond delay="0"/>
                                  </p:stCondLst>
                                  <p:childTnLst>
                                    <p:cmd type="call" cmd="togglePause">
                                      <p:cBhvr>
                                        <p:cTn id="90" dur="1" fill="hold"/>
                                        <p:tgtEl>
                                          <p:spTgt spid="32"/>
                                        </p:tgtEl>
                                      </p:cBhvr>
                                    </p:cmd>
                                  </p:childTnLst>
                                </p:cTn>
                              </p:par>
                            </p:childTnLst>
                          </p:cTn>
                        </p:par>
                      </p:childTnLst>
                    </p:cTn>
                  </p:par>
                </p:childTnLst>
              </p:cTn>
              <p:nextCondLst>
                <p:cond evt="onClick" delay="0">
                  <p:tgtEl>
                    <p:spTgt spid="32"/>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rot="20234254">
            <a:off x="7532229" y="6392385"/>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34046" y="4977210"/>
            <a:ext cx="1183173" cy="1183173"/>
          </a:xfrm>
          <a:prstGeom prst="rect">
            <a:avLst/>
          </a:prstGeom>
        </p:spPr>
      </p:pic>
      <p:pic>
        <p:nvPicPr>
          <p:cNvPr id="31" name="Picture 30"/>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2" name="Picture 31"/>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grpSp>
        <p:nvGrpSpPr>
          <p:cNvPr id="2" name="Group 1">
            <a:extLst>
              <a:ext uri="{FF2B5EF4-FFF2-40B4-BE49-F238E27FC236}">
                <a16:creationId xmlns:a16="http://schemas.microsoft.com/office/drawing/2014/main" id="{F2A14FE9-1289-A9CF-1694-D4D83A581C55}"/>
              </a:ext>
            </a:extLst>
          </p:cNvPr>
          <p:cNvGrpSpPr/>
          <p:nvPr/>
        </p:nvGrpSpPr>
        <p:grpSpPr>
          <a:xfrm rot="963350">
            <a:off x="5310140" y="6264565"/>
            <a:ext cx="1371059" cy="931229"/>
            <a:chOff x="7874128" y="5679058"/>
            <a:chExt cx="1557892" cy="1276763"/>
          </a:xfrm>
        </p:grpSpPr>
        <p:pic>
          <p:nvPicPr>
            <p:cNvPr id="3" name="Picture 2">
              <a:extLst>
                <a:ext uri="{FF2B5EF4-FFF2-40B4-BE49-F238E27FC236}">
                  <a16:creationId xmlns:a16="http://schemas.microsoft.com/office/drawing/2014/main" id="{89704263-C465-5BF3-50A9-97177C6CBD21}"/>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 name="Picture 3">
              <a:extLst>
                <a:ext uri="{FF2B5EF4-FFF2-40B4-BE49-F238E27FC236}">
                  <a16:creationId xmlns:a16="http://schemas.microsoft.com/office/drawing/2014/main" id="{156EF988-FF36-8630-194E-0E24AE6522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grpSp>
        <p:nvGrpSpPr>
          <p:cNvPr id="5" name="Group 4">
            <a:extLst>
              <a:ext uri="{FF2B5EF4-FFF2-40B4-BE49-F238E27FC236}">
                <a16:creationId xmlns:a16="http://schemas.microsoft.com/office/drawing/2014/main" id="{598ECC64-FF44-4E07-7327-BF7DAD8F8223}"/>
              </a:ext>
            </a:extLst>
          </p:cNvPr>
          <p:cNvGrpSpPr/>
          <p:nvPr/>
        </p:nvGrpSpPr>
        <p:grpSpPr>
          <a:xfrm rot="20315921">
            <a:off x="3255198" y="6244900"/>
            <a:ext cx="1371059" cy="931229"/>
            <a:chOff x="7874128" y="5679058"/>
            <a:chExt cx="1557892" cy="1276763"/>
          </a:xfrm>
        </p:grpSpPr>
        <p:pic>
          <p:nvPicPr>
            <p:cNvPr id="6" name="Picture 5">
              <a:extLst>
                <a:ext uri="{FF2B5EF4-FFF2-40B4-BE49-F238E27FC236}">
                  <a16:creationId xmlns:a16="http://schemas.microsoft.com/office/drawing/2014/main" id="{514CC096-6044-8E88-6AEF-5EC8B33856E6}"/>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10" name="Picture 9">
              <a:extLst>
                <a:ext uri="{FF2B5EF4-FFF2-40B4-BE49-F238E27FC236}">
                  <a16:creationId xmlns:a16="http://schemas.microsoft.com/office/drawing/2014/main" id="{ACF309E4-CFD7-0262-F717-7222D6A4ED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sp>
        <p:nvSpPr>
          <p:cNvPr id="11" name="Speech Bubble: Rectangle with Corners Rounded 10">
            <a:extLst>
              <a:ext uri="{FF2B5EF4-FFF2-40B4-BE49-F238E27FC236}">
                <a16:creationId xmlns:a16="http://schemas.microsoft.com/office/drawing/2014/main" id="{71BE0576-F55C-EE73-030A-6C0042FD0130}"/>
              </a:ext>
            </a:extLst>
          </p:cNvPr>
          <p:cNvSpPr/>
          <p:nvPr/>
        </p:nvSpPr>
        <p:spPr>
          <a:xfrm>
            <a:off x="3307890" y="1494503"/>
            <a:ext cx="8537825" cy="2355723"/>
          </a:xfrm>
          <a:prstGeom prst="wedgeRoundRectCallout">
            <a:avLst>
              <a:gd name="adj1" fmla="val -345"/>
              <a:gd name="adj2" fmla="val 75298"/>
              <a:gd name="adj3" fmla="val 16667"/>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black"/>
                </a:solidFill>
                <a:effectLst/>
                <a:uLnTx/>
                <a:uFillTx/>
                <a:latin typeface="Calibri" panose="020F0502020204030204"/>
                <a:ea typeface="+mn-ea"/>
                <a:cs typeface="+mn-cs"/>
              </a:rPr>
              <a:t>Trận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mưa</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đêm</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qua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đã</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khiến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cây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cầu</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bắc</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qua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sông</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bị</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sập</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Các</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bạn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hãy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cùng</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chúng</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mình</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vượt</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qua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các</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thử</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thách</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để</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giúp</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xây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lại</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cây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cầu</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nhé</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61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childTnLst>
                                    <p:animRot by="120000">
                                      <p:cBhvr>
                                        <p:cTn id="6" dur="100" fill="hold">
                                          <p:stCondLst>
                                            <p:cond delay="0"/>
                                          </p:stCondLst>
                                        </p:cTn>
                                        <p:tgtEl>
                                          <p:spTgt spid="74"/>
                                        </p:tgtEl>
                                        <p:attrNameLst>
                                          <p:attrName>r</p:attrName>
                                        </p:attrNameLst>
                                      </p:cBhvr>
                                    </p:animRot>
                                    <p:animRot by="-240000">
                                      <p:cBhvr>
                                        <p:cTn id="7" dur="200" fill="hold">
                                          <p:stCondLst>
                                            <p:cond delay="200"/>
                                          </p:stCondLst>
                                        </p:cTn>
                                        <p:tgtEl>
                                          <p:spTgt spid="74"/>
                                        </p:tgtEl>
                                        <p:attrNameLst>
                                          <p:attrName>r</p:attrName>
                                        </p:attrNameLst>
                                      </p:cBhvr>
                                    </p:animRot>
                                    <p:animRot by="240000">
                                      <p:cBhvr>
                                        <p:cTn id="8" dur="200" fill="hold">
                                          <p:stCondLst>
                                            <p:cond delay="400"/>
                                          </p:stCondLst>
                                        </p:cTn>
                                        <p:tgtEl>
                                          <p:spTgt spid="74"/>
                                        </p:tgtEl>
                                        <p:attrNameLst>
                                          <p:attrName>r</p:attrName>
                                        </p:attrNameLst>
                                      </p:cBhvr>
                                    </p:animRot>
                                    <p:animRot by="-240000">
                                      <p:cBhvr>
                                        <p:cTn id="9" dur="200" fill="hold">
                                          <p:stCondLst>
                                            <p:cond delay="600"/>
                                          </p:stCondLst>
                                        </p:cTn>
                                        <p:tgtEl>
                                          <p:spTgt spid="74"/>
                                        </p:tgtEl>
                                        <p:attrNameLst>
                                          <p:attrName>r</p:attrName>
                                        </p:attrNameLst>
                                      </p:cBhvr>
                                    </p:animRot>
                                    <p:animRot by="120000">
                                      <p:cBhvr>
                                        <p:cTn id="10" dur="200" fill="hold">
                                          <p:stCondLst>
                                            <p:cond delay="800"/>
                                          </p:stCondLst>
                                        </p:cTn>
                                        <p:tgtEl>
                                          <p:spTgt spid="74"/>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31"/>
                                        </p:tgtEl>
                                        <p:attrNameLst>
                                          <p:attrName>r</p:attrName>
                                        </p:attrNameLst>
                                      </p:cBhvr>
                                    </p:animRot>
                                    <p:animRot by="-240000">
                                      <p:cBhvr>
                                        <p:cTn id="13" dur="200" fill="hold">
                                          <p:stCondLst>
                                            <p:cond delay="200"/>
                                          </p:stCondLst>
                                        </p:cTn>
                                        <p:tgtEl>
                                          <p:spTgt spid="31"/>
                                        </p:tgtEl>
                                        <p:attrNameLst>
                                          <p:attrName>r</p:attrName>
                                        </p:attrNameLst>
                                      </p:cBhvr>
                                    </p:animRot>
                                    <p:animRot by="240000">
                                      <p:cBhvr>
                                        <p:cTn id="14" dur="200" fill="hold">
                                          <p:stCondLst>
                                            <p:cond delay="400"/>
                                          </p:stCondLst>
                                        </p:cTn>
                                        <p:tgtEl>
                                          <p:spTgt spid="31"/>
                                        </p:tgtEl>
                                        <p:attrNameLst>
                                          <p:attrName>r</p:attrName>
                                        </p:attrNameLst>
                                      </p:cBhvr>
                                    </p:animRot>
                                    <p:animRot by="-240000">
                                      <p:cBhvr>
                                        <p:cTn id="15" dur="200" fill="hold">
                                          <p:stCondLst>
                                            <p:cond delay="600"/>
                                          </p:stCondLst>
                                        </p:cTn>
                                        <p:tgtEl>
                                          <p:spTgt spid="31"/>
                                        </p:tgtEl>
                                        <p:attrNameLst>
                                          <p:attrName>r</p:attrName>
                                        </p:attrNameLst>
                                      </p:cBhvr>
                                    </p:animRot>
                                    <p:animRot by="120000">
                                      <p:cBhvr>
                                        <p:cTn id="16" dur="200" fill="hold">
                                          <p:stCondLst>
                                            <p:cond delay="800"/>
                                          </p:stCondLst>
                                        </p:cTn>
                                        <p:tgtEl>
                                          <p:spTgt spid="31"/>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100" fill="hold">
                                          <p:stCondLst>
                                            <p:cond delay="0"/>
                                          </p:stCondLst>
                                        </p:cTn>
                                        <p:tgtEl>
                                          <p:spTgt spid="32"/>
                                        </p:tgtEl>
                                        <p:attrNameLst>
                                          <p:attrName>r</p:attrName>
                                        </p:attrNameLst>
                                      </p:cBhvr>
                                    </p:animRot>
                                    <p:animRot by="-240000">
                                      <p:cBhvr>
                                        <p:cTn id="19" dur="200" fill="hold">
                                          <p:stCondLst>
                                            <p:cond delay="200"/>
                                          </p:stCondLst>
                                        </p:cTn>
                                        <p:tgtEl>
                                          <p:spTgt spid="32"/>
                                        </p:tgtEl>
                                        <p:attrNameLst>
                                          <p:attrName>r</p:attrName>
                                        </p:attrNameLst>
                                      </p:cBhvr>
                                    </p:animRot>
                                    <p:animRot by="240000">
                                      <p:cBhvr>
                                        <p:cTn id="20" dur="200" fill="hold">
                                          <p:stCondLst>
                                            <p:cond delay="400"/>
                                          </p:stCondLst>
                                        </p:cTn>
                                        <p:tgtEl>
                                          <p:spTgt spid="32"/>
                                        </p:tgtEl>
                                        <p:attrNameLst>
                                          <p:attrName>r</p:attrName>
                                        </p:attrNameLst>
                                      </p:cBhvr>
                                    </p:animRot>
                                    <p:animRot by="-240000">
                                      <p:cBhvr>
                                        <p:cTn id="21" dur="200" fill="hold">
                                          <p:stCondLst>
                                            <p:cond delay="600"/>
                                          </p:stCondLst>
                                        </p:cTn>
                                        <p:tgtEl>
                                          <p:spTgt spid="32"/>
                                        </p:tgtEl>
                                        <p:attrNameLst>
                                          <p:attrName>r</p:attrName>
                                        </p:attrNameLst>
                                      </p:cBhvr>
                                    </p:animRot>
                                    <p:animRot by="120000">
                                      <p:cBhvr>
                                        <p:cTn id="22" dur="200" fill="hold">
                                          <p:stCondLst>
                                            <p:cond delay="800"/>
                                          </p:stCondLst>
                                        </p:cTn>
                                        <p:tgtEl>
                                          <p:spTgt spid="32"/>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
            <a:extLst>
              <a:ext uri="{FF2B5EF4-FFF2-40B4-BE49-F238E27FC236}">
                <a16:creationId xmlns:a16="http://schemas.microsoft.com/office/drawing/2014/main" id="{E1C58A8A-7ABD-8883-88F3-67F690A8E15F}"/>
              </a:ext>
            </a:extLst>
          </p:cNvPr>
          <p:cNvSpPr/>
          <p:nvPr/>
        </p:nvSpPr>
        <p:spPr>
          <a:xfrm>
            <a:off x="942975" y="109343"/>
            <a:ext cx="9753600" cy="3569736"/>
          </a:xfrm>
          <a:custGeom>
            <a:avLst/>
            <a:gdLst>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3600" h="3569736" fill="none" extrusionOk="0">
                <a:moveTo>
                  <a:pt x="0" y="357330"/>
                </a:moveTo>
                <a:cubicBezTo>
                  <a:pt x="18865" y="325993"/>
                  <a:pt x="279432" y="-43806"/>
                  <a:pt x="479899" y="0"/>
                </a:cubicBezTo>
                <a:cubicBezTo>
                  <a:pt x="5331095" y="186432"/>
                  <a:pt x="8115198" y="-461269"/>
                  <a:pt x="9273699" y="0"/>
                </a:cubicBezTo>
                <a:cubicBezTo>
                  <a:pt x="9396213" y="-21220"/>
                  <a:pt x="9803484" y="122779"/>
                  <a:pt x="9753600" y="357330"/>
                </a:cubicBezTo>
                <a:cubicBezTo>
                  <a:pt x="9899229" y="1228724"/>
                  <a:pt x="10049070" y="2769892"/>
                  <a:pt x="9753600" y="3212405"/>
                </a:cubicBezTo>
                <a:cubicBezTo>
                  <a:pt x="9675288" y="3481049"/>
                  <a:pt x="9595824" y="3567988"/>
                  <a:pt x="9273699" y="3569736"/>
                </a:cubicBezTo>
                <a:cubicBezTo>
                  <a:pt x="6666630" y="3530376"/>
                  <a:pt x="1803382" y="3451935"/>
                  <a:pt x="479899" y="3569736"/>
                </a:cubicBezTo>
                <a:cubicBezTo>
                  <a:pt x="194989" y="3460206"/>
                  <a:pt x="2971" y="3538904"/>
                  <a:pt x="0" y="3212405"/>
                </a:cubicBezTo>
                <a:cubicBezTo>
                  <a:pt x="-338461" y="1768933"/>
                  <a:pt x="60713" y="625939"/>
                  <a:pt x="0" y="357330"/>
                </a:cubicBezTo>
                <a:close/>
              </a:path>
              <a:path w="9753600" h="3569736" stroke="0" extrusionOk="0">
                <a:moveTo>
                  <a:pt x="0" y="357330"/>
                </a:moveTo>
                <a:cubicBezTo>
                  <a:pt x="-95332" y="201727"/>
                  <a:pt x="278019" y="-66801"/>
                  <a:pt x="479899" y="0"/>
                </a:cubicBezTo>
                <a:cubicBezTo>
                  <a:pt x="1502983" y="-740821"/>
                  <a:pt x="7605127" y="635340"/>
                  <a:pt x="9273699" y="0"/>
                </a:cubicBezTo>
                <a:cubicBezTo>
                  <a:pt x="9415447" y="-11336"/>
                  <a:pt x="9768528" y="232844"/>
                  <a:pt x="9753600" y="357330"/>
                </a:cubicBezTo>
                <a:cubicBezTo>
                  <a:pt x="10293916" y="1237586"/>
                  <a:pt x="10354879" y="2513821"/>
                  <a:pt x="9753600" y="3212405"/>
                </a:cubicBezTo>
                <a:cubicBezTo>
                  <a:pt x="9813708" y="3450849"/>
                  <a:pt x="9466511" y="3548111"/>
                  <a:pt x="9273699" y="3569736"/>
                </a:cubicBezTo>
                <a:cubicBezTo>
                  <a:pt x="5827824" y="3610295"/>
                  <a:pt x="3685311" y="4446884"/>
                  <a:pt x="479899" y="3569736"/>
                </a:cubicBezTo>
                <a:cubicBezTo>
                  <a:pt x="238004" y="3507444"/>
                  <a:pt x="-11860" y="3321334"/>
                  <a:pt x="0" y="3212405"/>
                </a:cubicBezTo>
                <a:cubicBezTo>
                  <a:pt x="-481794" y="2856679"/>
                  <a:pt x="-541795" y="1022867"/>
                  <a:pt x="0" y="357330"/>
                </a:cubicBezTo>
                <a:close/>
              </a:path>
              <a:path w="9753600" h="3569736" fill="none" stroke="0" extrusionOk="0">
                <a:moveTo>
                  <a:pt x="0" y="357330"/>
                </a:moveTo>
                <a:cubicBezTo>
                  <a:pt x="-66766" y="110256"/>
                  <a:pt x="169563" y="17308"/>
                  <a:pt x="479899" y="0"/>
                </a:cubicBezTo>
                <a:cubicBezTo>
                  <a:pt x="5195353" y="4638"/>
                  <a:pt x="7772809" y="297565"/>
                  <a:pt x="9273699" y="0"/>
                </a:cubicBezTo>
                <a:cubicBezTo>
                  <a:pt x="9558556" y="30766"/>
                  <a:pt x="9829944" y="150107"/>
                  <a:pt x="9753600" y="357330"/>
                </a:cubicBezTo>
                <a:cubicBezTo>
                  <a:pt x="9772586" y="1406224"/>
                  <a:pt x="10186183" y="2793098"/>
                  <a:pt x="9753600" y="3212405"/>
                </a:cubicBezTo>
                <a:cubicBezTo>
                  <a:pt x="9752353" y="3497443"/>
                  <a:pt x="9577263" y="3493594"/>
                  <a:pt x="9273699" y="3569736"/>
                </a:cubicBezTo>
                <a:cubicBezTo>
                  <a:pt x="4497616" y="3795241"/>
                  <a:pt x="2684528" y="3739471"/>
                  <a:pt x="479899" y="3569736"/>
                </a:cubicBezTo>
                <a:cubicBezTo>
                  <a:pt x="214983" y="3548929"/>
                  <a:pt x="100032" y="3449508"/>
                  <a:pt x="0" y="3212405"/>
                </a:cubicBezTo>
                <a:cubicBezTo>
                  <a:pt x="-260812" y="1953794"/>
                  <a:pt x="-173706" y="771080"/>
                  <a:pt x="0" y="357330"/>
                </a:cubicBezTo>
                <a:close/>
              </a:path>
              <a:path w="9753600" h="3569736" fill="none" stroke="0" extrusionOk="0">
                <a:moveTo>
                  <a:pt x="0" y="357330"/>
                </a:moveTo>
                <a:cubicBezTo>
                  <a:pt x="-27880" y="225661"/>
                  <a:pt x="263787" y="51553"/>
                  <a:pt x="479899" y="0"/>
                </a:cubicBezTo>
                <a:cubicBezTo>
                  <a:pt x="4439054" y="158041"/>
                  <a:pt x="8180678" y="-368431"/>
                  <a:pt x="9273699" y="0"/>
                </a:cubicBezTo>
                <a:cubicBezTo>
                  <a:pt x="9449994" y="-32742"/>
                  <a:pt x="9792772" y="211449"/>
                  <a:pt x="9753600" y="357330"/>
                </a:cubicBezTo>
                <a:cubicBezTo>
                  <a:pt x="9737429" y="1502028"/>
                  <a:pt x="10049677" y="2666949"/>
                  <a:pt x="9753600" y="3212405"/>
                </a:cubicBezTo>
                <a:cubicBezTo>
                  <a:pt x="9692205" y="3390917"/>
                  <a:pt x="9529678" y="3578106"/>
                  <a:pt x="9273699" y="3569736"/>
                </a:cubicBezTo>
                <a:cubicBezTo>
                  <a:pt x="5774390" y="3420803"/>
                  <a:pt x="3026468" y="3653065"/>
                  <a:pt x="479899" y="3569736"/>
                </a:cubicBezTo>
                <a:cubicBezTo>
                  <a:pt x="242793" y="3554211"/>
                  <a:pt x="-20856" y="3415046"/>
                  <a:pt x="0" y="3212405"/>
                </a:cubicBezTo>
                <a:cubicBezTo>
                  <a:pt x="-263573" y="1929038"/>
                  <a:pt x="93650" y="690752"/>
                  <a:pt x="0" y="357330"/>
                </a:cubicBezTo>
                <a:close/>
              </a:path>
              <a:path w="9753600" h="3569736" fill="none" stroke="0" extrusionOk="0">
                <a:moveTo>
                  <a:pt x="0" y="357330"/>
                </a:moveTo>
                <a:cubicBezTo>
                  <a:pt x="7568" y="270267"/>
                  <a:pt x="275399" y="-14253"/>
                  <a:pt x="479899" y="0"/>
                </a:cubicBezTo>
                <a:cubicBezTo>
                  <a:pt x="4945349" y="452775"/>
                  <a:pt x="8213214" y="-361799"/>
                  <a:pt x="9273699" y="0"/>
                </a:cubicBezTo>
                <a:cubicBezTo>
                  <a:pt x="9407652" y="-13922"/>
                  <a:pt x="9808043" y="161834"/>
                  <a:pt x="9753600" y="357330"/>
                </a:cubicBezTo>
                <a:cubicBezTo>
                  <a:pt x="9761576" y="1372495"/>
                  <a:pt x="10051094" y="2702090"/>
                  <a:pt x="9753600" y="3212405"/>
                </a:cubicBezTo>
                <a:cubicBezTo>
                  <a:pt x="9696339" y="3462737"/>
                  <a:pt x="9563982" y="3547990"/>
                  <a:pt x="9273699" y="3569736"/>
                </a:cubicBezTo>
                <a:cubicBezTo>
                  <a:pt x="6341361" y="3312410"/>
                  <a:pt x="2512256" y="3079302"/>
                  <a:pt x="479899" y="3569736"/>
                </a:cubicBezTo>
                <a:cubicBezTo>
                  <a:pt x="181740" y="3483885"/>
                  <a:pt x="39233" y="3500815"/>
                  <a:pt x="0" y="3212405"/>
                </a:cubicBezTo>
                <a:cubicBezTo>
                  <a:pt x="-327355" y="1825431"/>
                  <a:pt x="58670" y="648701"/>
                  <a:pt x="0" y="357330"/>
                </a:cubicBezTo>
                <a:close/>
              </a:path>
              <a:path w="9753600" h="3569736" fill="none" stroke="0" extrusionOk="0">
                <a:moveTo>
                  <a:pt x="0" y="357330"/>
                </a:moveTo>
                <a:cubicBezTo>
                  <a:pt x="15247" y="289001"/>
                  <a:pt x="274528" y="-25252"/>
                  <a:pt x="479899" y="0"/>
                </a:cubicBezTo>
                <a:cubicBezTo>
                  <a:pt x="5093663" y="277813"/>
                  <a:pt x="8138316" y="-392034"/>
                  <a:pt x="9273699" y="0"/>
                </a:cubicBezTo>
                <a:cubicBezTo>
                  <a:pt x="9368184" y="-16891"/>
                  <a:pt x="9827846" y="163133"/>
                  <a:pt x="9753600" y="357330"/>
                </a:cubicBezTo>
                <a:cubicBezTo>
                  <a:pt x="9865246" y="1327028"/>
                  <a:pt x="10056414" y="2759461"/>
                  <a:pt x="9753600" y="3212405"/>
                </a:cubicBezTo>
                <a:cubicBezTo>
                  <a:pt x="9670984" y="3491100"/>
                  <a:pt x="9578687" y="3559976"/>
                  <a:pt x="9273699" y="3569736"/>
                </a:cubicBezTo>
                <a:cubicBezTo>
                  <a:pt x="6336261" y="3266808"/>
                  <a:pt x="2166325" y="3227696"/>
                  <a:pt x="479899" y="3569736"/>
                </a:cubicBezTo>
                <a:cubicBezTo>
                  <a:pt x="191922" y="3473478"/>
                  <a:pt x="35322" y="3522433"/>
                  <a:pt x="0" y="3212405"/>
                </a:cubicBezTo>
                <a:cubicBezTo>
                  <a:pt x="-338416" y="1797388"/>
                  <a:pt x="60015" y="640841"/>
                  <a:pt x="0" y="357330"/>
                </a:cubicBezTo>
                <a:close/>
              </a:path>
            </a:pathLst>
          </a:custGeom>
          <a:solidFill>
            <a:schemeClr val="bg1">
              <a:alpha val="67000"/>
            </a:schemeClr>
          </a:solidFill>
          <a:ln w="38100">
            <a:solidFill>
              <a:srgbClr val="002060"/>
            </a:solidFill>
            <a:extLst>
              <a:ext uri="{C807C97D-BFC1-408E-A445-0C87EB9F89A2}">
                <ask:lineSketchStyleProps xmlns:ask="http://schemas.microsoft.com/office/drawing/2018/sketchyshapes" sd="3694780287">
                  <a:custGeom>
                    <a:avLst/>
                    <a:gdLst>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3600" h="3569736" fill="none" extrusionOk="0">
                        <a:moveTo>
                          <a:pt x="0" y="357330"/>
                        </a:moveTo>
                        <a:cubicBezTo>
                          <a:pt x="16706" y="304421"/>
                          <a:pt x="264987" y="-33173"/>
                          <a:pt x="479899" y="0"/>
                        </a:cubicBezTo>
                        <a:cubicBezTo>
                          <a:pt x="5135280" y="183373"/>
                          <a:pt x="8022046" y="-321181"/>
                          <a:pt x="9273699" y="0"/>
                        </a:cubicBezTo>
                        <a:cubicBezTo>
                          <a:pt x="9408321" y="-19200"/>
                          <a:pt x="9800303" y="125369"/>
                          <a:pt x="9753600" y="357330"/>
                        </a:cubicBezTo>
                        <a:cubicBezTo>
                          <a:pt x="9877196" y="1239251"/>
                          <a:pt x="10023490" y="2740385"/>
                          <a:pt x="9753600" y="3212405"/>
                        </a:cubicBezTo>
                        <a:cubicBezTo>
                          <a:pt x="9679862" y="3476191"/>
                          <a:pt x="9586495" y="3568323"/>
                          <a:pt x="9273699" y="3569736"/>
                        </a:cubicBezTo>
                        <a:cubicBezTo>
                          <a:pt x="6348553" y="3505920"/>
                          <a:pt x="2106516" y="3482348"/>
                          <a:pt x="479899" y="3569736"/>
                        </a:cubicBezTo>
                        <a:cubicBezTo>
                          <a:pt x="199685" y="3490221"/>
                          <a:pt x="2567" y="3519722"/>
                          <a:pt x="0" y="3212405"/>
                        </a:cubicBezTo>
                        <a:cubicBezTo>
                          <a:pt x="-328208" y="1790838"/>
                          <a:pt x="29612" y="639947"/>
                          <a:pt x="0" y="357330"/>
                        </a:cubicBezTo>
                        <a:close/>
                      </a:path>
                      <a:path w="9753600" h="3569736" stroke="0" extrusionOk="0">
                        <a:moveTo>
                          <a:pt x="0" y="357330"/>
                        </a:moveTo>
                        <a:cubicBezTo>
                          <a:pt x="-65224" y="177018"/>
                          <a:pt x="262548" y="-29977"/>
                          <a:pt x="479899" y="0"/>
                        </a:cubicBezTo>
                        <a:cubicBezTo>
                          <a:pt x="1477798" y="-543040"/>
                          <a:pt x="7690041" y="512670"/>
                          <a:pt x="9273699" y="0"/>
                        </a:cubicBezTo>
                        <a:cubicBezTo>
                          <a:pt x="9419050" y="-10622"/>
                          <a:pt x="9769979" y="225787"/>
                          <a:pt x="9753600" y="357330"/>
                        </a:cubicBezTo>
                        <a:cubicBezTo>
                          <a:pt x="10120887" y="1186299"/>
                          <a:pt x="10319960" y="2451787"/>
                          <a:pt x="9753600" y="3212405"/>
                        </a:cubicBezTo>
                        <a:cubicBezTo>
                          <a:pt x="9802235" y="3447228"/>
                          <a:pt x="9488417" y="3552566"/>
                          <a:pt x="9273699" y="3569736"/>
                        </a:cubicBezTo>
                        <a:cubicBezTo>
                          <a:pt x="5886678" y="3604687"/>
                          <a:pt x="3672032" y="4113232"/>
                          <a:pt x="479899" y="3569736"/>
                        </a:cubicBezTo>
                        <a:cubicBezTo>
                          <a:pt x="232424" y="3516142"/>
                          <a:pt x="-1199" y="3345008"/>
                          <a:pt x="0" y="3212405"/>
                        </a:cubicBezTo>
                        <a:cubicBezTo>
                          <a:pt x="-424092" y="2781550"/>
                          <a:pt x="-463072" y="1037294"/>
                          <a:pt x="0" y="357330"/>
                        </a:cubicBezTo>
                        <a:close/>
                      </a:path>
                      <a:path w="9753600" h="3569736" fill="none" stroke="0" extrusionOk="0">
                        <a:moveTo>
                          <a:pt x="0" y="357330"/>
                        </a:moveTo>
                        <a:cubicBezTo>
                          <a:pt x="-46525" y="131648"/>
                          <a:pt x="198845" y="17873"/>
                          <a:pt x="479899" y="0"/>
                        </a:cubicBezTo>
                        <a:cubicBezTo>
                          <a:pt x="4951284" y="110063"/>
                          <a:pt x="7893372" y="83998"/>
                          <a:pt x="9273699" y="0"/>
                        </a:cubicBezTo>
                        <a:cubicBezTo>
                          <a:pt x="9538084" y="20050"/>
                          <a:pt x="9817057" y="154382"/>
                          <a:pt x="9753600" y="357330"/>
                        </a:cubicBezTo>
                        <a:cubicBezTo>
                          <a:pt x="9766152" y="1400433"/>
                          <a:pt x="10089508" y="2732074"/>
                          <a:pt x="9753600" y="3212405"/>
                        </a:cubicBezTo>
                        <a:cubicBezTo>
                          <a:pt x="9744932" y="3486366"/>
                          <a:pt x="9564666" y="3510657"/>
                          <a:pt x="9273699" y="3569736"/>
                        </a:cubicBezTo>
                        <a:cubicBezTo>
                          <a:pt x="4744582" y="3619283"/>
                          <a:pt x="2741706" y="3439862"/>
                          <a:pt x="479899" y="3569736"/>
                        </a:cubicBezTo>
                        <a:cubicBezTo>
                          <a:pt x="212132" y="3543105"/>
                          <a:pt x="85966" y="3442671"/>
                          <a:pt x="0" y="3212405"/>
                        </a:cubicBezTo>
                        <a:cubicBezTo>
                          <a:pt x="-277131" y="1943702"/>
                          <a:pt x="-131620" y="735135"/>
                          <a:pt x="0" y="357330"/>
                        </a:cubicBezTo>
                        <a:close/>
                      </a:path>
                      <a:path w="9753600" h="3569736" fill="none" stroke="0" extrusionOk="0">
                        <a:moveTo>
                          <a:pt x="0" y="357330"/>
                        </a:moveTo>
                        <a:cubicBezTo>
                          <a:pt x="-14556" y="209981"/>
                          <a:pt x="271958" y="20464"/>
                          <a:pt x="479899" y="0"/>
                        </a:cubicBezTo>
                        <a:cubicBezTo>
                          <a:pt x="4601001" y="213428"/>
                          <a:pt x="8030397" y="-226878"/>
                          <a:pt x="9273699" y="0"/>
                        </a:cubicBezTo>
                        <a:cubicBezTo>
                          <a:pt x="9449146" y="-29762"/>
                          <a:pt x="9787938" y="192079"/>
                          <a:pt x="9753600" y="357330"/>
                        </a:cubicBezTo>
                        <a:cubicBezTo>
                          <a:pt x="9743296" y="1430358"/>
                          <a:pt x="10002629" y="2668259"/>
                          <a:pt x="9753600" y="3212405"/>
                        </a:cubicBezTo>
                        <a:cubicBezTo>
                          <a:pt x="9700871" y="3428594"/>
                          <a:pt x="9563636" y="3568513"/>
                          <a:pt x="9273699" y="3569736"/>
                        </a:cubicBezTo>
                        <a:cubicBezTo>
                          <a:pt x="5683659" y="3251401"/>
                          <a:pt x="2641844" y="3456184"/>
                          <a:pt x="479899" y="3569736"/>
                        </a:cubicBezTo>
                        <a:cubicBezTo>
                          <a:pt x="218206" y="3532575"/>
                          <a:pt x="-7919" y="3430137"/>
                          <a:pt x="0" y="3212405"/>
                        </a:cubicBezTo>
                        <a:cubicBezTo>
                          <a:pt x="-292927" y="1890910"/>
                          <a:pt x="54039" y="682009"/>
                          <a:pt x="0" y="357330"/>
                        </a:cubicBezTo>
                        <a:close/>
                      </a:path>
                      <a:path w="9753600" h="3569736" fill="none" stroke="0" extrusionOk="0">
                        <a:moveTo>
                          <a:pt x="0" y="357330"/>
                        </a:moveTo>
                        <a:cubicBezTo>
                          <a:pt x="11815" y="255388"/>
                          <a:pt x="252162" y="-13489"/>
                          <a:pt x="479899" y="0"/>
                        </a:cubicBezTo>
                        <a:cubicBezTo>
                          <a:pt x="4941826" y="394475"/>
                          <a:pt x="8107888" y="-314200"/>
                          <a:pt x="9273699" y="0"/>
                        </a:cubicBezTo>
                        <a:cubicBezTo>
                          <a:pt x="9425795" y="-11598"/>
                          <a:pt x="9800416" y="177407"/>
                          <a:pt x="9753600" y="357330"/>
                        </a:cubicBezTo>
                        <a:cubicBezTo>
                          <a:pt x="9768564" y="1386220"/>
                          <a:pt x="10043615" y="2717143"/>
                          <a:pt x="9753600" y="3212405"/>
                        </a:cubicBezTo>
                        <a:cubicBezTo>
                          <a:pt x="9693999" y="3461816"/>
                          <a:pt x="9580050" y="3564031"/>
                          <a:pt x="9273699" y="3569736"/>
                        </a:cubicBezTo>
                        <a:cubicBezTo>
                          <a:pt x="6004847" y="3434600"/>
                          <a:pt x="2361926" y="3176205"/>
                          <a:pt x="479899" y="3569736"/>
                        </a:cubicBezTo>
                        <a:cubicBezTo>
                          <a:pt x="196895" y="3490820"/>
                          <a:pt x="22363" y="3485646"/>
                          <a:pt x="0" y="3212405"/>
                        </a:cubicBezTo>
                        <a:cubicBezTo>
                          <a:pt x="-336132" y="1823101"/>
                          <a:pt x="60789" y="652865"/>
                          <a:pt x="0" y="35733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BC698C8F-6C1C-9577-EF86-130E0DBC3B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6909" y="3897117"/>
            <a:ext cx="2221183" cy="2881005"/>
          </a:xfrm>
          <a:prstGeom prst="rect">
            <a:avLst/>
          </a:prstGeom>
          <a:effectLst>
            <a:outerShdw blurRad="76200" dir="13500000" sy="23000" kx="1200000" algn="br" rotWithShape="0">
              <a:prstClr val="black">
                <a:alpha val="20000"/>
              </a:prstClr>
            </a:outerShdw>
          </a:effectLst>
        </p:spPr>
      </p:pic>
      <p:pic>
        <p:nvPicPr>
          <p:cNvPr id="13" name="Graphic 12">
            <a:extLst>
              <a:ext uri="{FF2B5EF4-FFF2-40B4-BE49-F238E27FC236}">
                <a16:creationId xmlns:a16="http://schemas.microsoft.com/office/drawing/2014/main" id="{87DDAE1E-5FF7-7F83-AC7A-E46310255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65550" y="3998397"/>
            <a:ext cx="2114211" cy="2743233"/>
          </a:xfrm>
          <a:prstGeom prst="rect">
            <a:avLst/>
          </a:prstGeom>
          <a:effectLst>
            <a:outerShdw blurRad="76200" dir="13500000" sy="23000" kx="1200000" algn="br" rotWithShape="0">
              <a:prstClr val="black">
                <a:alpha val="20000"/>
              </a:prstClr>
            </a:outerShdw>
          </a:effectLst>
        </p:spPr>
      </p:pic>
      <p:pic>
        <p:nvPicPr>
          <p:cNvPr id="14" name="Graphic 13">
            <a:extLst>
              <a:ext uri="{FF2B5EF4-FFF2-40B4-BE49-F238E27FC236}">
                <a16:creationId xmlns:a16="http://schemas.microsoft.com/office/drawing/2014/main" id="{AB1BF32F-C4BC-C406-BD90-4C407AF735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0028" y="3941305"/>
            <a:ext cx="2586912" cy="2893984"/>
          </a:xfrm>
          <a:prstGeom prst="rect">
            <a:avLst/>
          </a:prstGeom>
          <a:effectLst>
            <a:outerShdw blurRad="76200" dir="13500000" sy="23000" kx="1200000" algn="br" rotWithShape="0">
              <a:prstClr val="black">
                <a:alpha val="20000"/>
              </a:prstClr>
            </a:outerShdw>
          </a:effectLst>
        </p:spPr>
      </p:pic>
      <p:pic>
        <p:nvPicPr>
          <p:cNvPr id="20" name="Picture 19" descr="A white and pink text with black background&#10;&#10;Description automatically generated">
            <a:extLst>
              <a:ext uri="{FF2B5EF4-FFF2-40B4-BE49-F238E27FC236}">
                <a16:creationId xmlns:a16="http://schemas.microsoft.com/office/drawing/2014/main" id="{17EE8C3F-A060-882F-319E-ED76F6B5AD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76" y="576262"/>
            <a:ext cx="3552824" cy="1530073"/>
          </a:xfrm>
          <a:prstGeom prst="rect">
            <a:avLst/>
          </a:prstGeom>
        </p:spPr>
      </p:pic>
      <p:pic>
        <p:nvPicPr>
          <p:cNvPr id="22" name="Picture 21" descr="A yellow and blue text&#10;&#10;Description automatically generated">
            <a:extLst>
              <a:ext uri="{FF2B5EF4-FFF2-40B4-BE49-F238E27FC236}">
                <a16:creationId xmlns:a16="http://schemas.microsoft.com/office/drawing/2014/main" id="{582047AF-80DF-E8E5-9026-EA95C03147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900" y="1462087"/>
            <a:ext cx="9753600" cy="2409825"/>
          </a:xfrm>
          <a:prstGeom prst="rect">
            <a:avLst/>
          </a:prstGeom>
        </p:spPr>
      </p:pic>
      <p:pic>
        <p:nvPicPr>
          <p:cNvPr id="24" name="Picture 23">
            <a:extLst>
              <a:ext uri="{FF2B5EF4-FFF2-40B4-BE49-F238E27FC236}">
                <a16:creationId xmlns:a16="http://schemas.microsoft.com/office/drawing/2014/main" id="{485BFA3D-B5EB-54BA-7E7D-33DDA02271B4}"/>
              </a:ext>
            </a:extLst>
          </p:cNvPr>
          <p:cNvPicPr>
            <a:picLocks noChangeAspect="1"/>
          </p:cNvPicPr>
          <p:nvPr/>
        </p:nvPicPr>
        <p:blipFill>
          <a:blip r:embed="rId10"/>
          <a:stretch>
            <a:fillRect/>
          </a:stretch>
        </p:blipFill>
        <p:spPr>
          <a:xfrm>
            <a:off x="4026242" y="433101"/>
            <a:ext cx="3834716" cy="2200847"/>
          </a:xfrm>
          <a:prstGeom prst="rect">
            <a:avLst/>
          </a:prstGeom>
        </p:spPr>
      </p:pic>
    </p:spTree>
    <p:extLst>
      <p:ext uri="{BB962C8B-B14F-4D97-AF65-F5344CB8AC3E}">
        <p14:creationId xmlns:p14="http://schemas.microsoft.com/office/powerpoint/2010/main" val="312016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 calcmode="lin" valueType="num">
                                      <p:cBhvr>
                                        <p:cTn id="20" dur="500" fill="hold"/>
                                        <p:tgtEl>
                                          <p:spTgt spid="22"/>
                                        </p:tgtEl>
                                        <p:attrNameLst>
                                          <p:attrName>style.rotation</p:attrName>
                                        </p:attrNameLst>
                                      </p:cBhvr>
                                      <p:tavLst>
                                        <p:tav tm="0">
                                          <p:val>
                                            <p:fltVal val="360"/>
                                          </p:val>
                                        </p:tav>
                                        <p:tav tm="100000">
                                          <p:val>
                                            <p:fltVal val="0"/>
                                          </p:val>
                                        </p:tav>
                                      </p:tavLst>
                                    </p:anim>
                                    <p:animEffect transition="in" filter="fade">
                                      <p:cBhvr>
                                        <p:cTn id="21" dur="500"/>
                                        <p:tgtEl>
                                          <p:spTgt spid="22"/>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360"/>
                                          </p:val>
                                        </p:tav>
                                        <p:tav tm="100000">
                                          <p:val>
                                            <p:fltVal val="0"/>
                                          </p:val>
                                        </p:tav>
                                      </p:tavLst>
                                    </p:anim>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866</Words>
  <Application>Microsoft Office PowerPoint</Application>
  <PresentationFormat>Widescreen</PresentationFormat>
  <Paragraphs>108</Paragraphs>
  <Slides>29</Slides>
  <Notes>4</Notes>
  <HiddenSlides>0</HiddenSlides>
  <MMClips>16</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29</vt:i4>
      </vt:variant>
    </vt:vector>
  </HeadingPairs>
  <TitlesOfParts>
    <vt:vector size="40" baseType="lpstr">
      <vt:lpstr>Arial</vt:lpstr>
      <vt:lpstr>Calibri</vt:lpstr>
      <vt:lpstr>Calibri Light</vt:lpstr>
      <vt:lpstr>Cambria</vt:lpstr>
      <vt:lpstr>Cambria Math</vt:lpstr>
      <vt:lpstr>iCiel Altus</vt:lpstr>
      <vt:lpstr>iCiel Crocante</vt:lpstr>
      <vt:lpstr>1_Office Theme</vt:lpstr>
      <vt:lpstr>2_Office Theme</vt:lpstr>
      <vt:lpstr>Office Theme</vt:lpstr>
      <vt:lpstr>3_Office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Nhan Nguyen</cp:lastModifiedBy>
  <cp:revision>4</cp:revision>
  <dcterms:created xsi:type="dcterms:W3CDTF">2024-07-03T03:07:48Z</dcterms:created>
  <dcterms:modified xsi:type="dcterms:W3CDTF">2024-09-28T12:44:06Z</dcterms:modified>
</cp:coreProperties>
</file>